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4" r:id="rId9"/>
    <p:sldId id="261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8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8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DBE466-ADB8-4DE2-9732-659417D06A53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BA8138A5-89FE-4AE5-A0FC-A2601EA5652C}">
      <dgm:prSet phldrT="[Tekst]"/>
      <dgm:spPr/>
      <dgm:t>
        <a:bodyPr/>
        <a:lstStyle/>
        <a:p>
          <a:r>
            <a:rPr lang="pl-PL" dirty="0" err="1"/>
            <a:t>Vision</a:t>
          </a:r>
          <a:endParaRPr lang="pl-PL" dirty="0"/>
        </a:p>
      </dgm:t>
    </dgm:pt>
    <dgm:pt modelId="{CCC7ED14-9073-464A-B7A0-62D7DFC39478}" type="parTrans" cxnId="{5984592C-2C35-46BD-A02B-317AEAC40B3E}">
      <dgm:prSet/>
      <dgm:spPr/>
      <dgm:t>
        <a:bodyPr/>
        <a:lstStyle/>
        <a:p>
          <a:endParaRPr lang="pl-PL"/>
        </a:p>
      </dgm:t>
    </dgm:pt>
    <dgm:pt modelId="{FB7F053D-C981-4FB0-A74B-E6DD3B945BF5}" type="sibTrans" cxnId="{5984592C-2C35-46BD-A02B-317AEAC40B3E}">
      <dgm:prSet/>
      <dgm:spPr/>
      <dgm:t>
        <a:bodyPr/>
        <a:lstStyle/>
        <a:p>
          <a:endParaRPr lang="pl-PL"/>
        </a:p>
      </dgm:t>
    </dgm:pt>
    <dgm:pt modelId="{F08902C3-360D-4F82-9644-103CBCDFAC47}">
      <dgm:prSet phldrT="[Tekst]"/>
      <dgm:spPr/>
      <dgm:t>
        <a:bodyPr/>
        <a:lstStyle/>
        <a:p>
          <a:r>
            <a:rPr lang="pl-PL" dirty="0"/>
            <a:t>Processing </a:t>
          </a:r>
          <a:r>
            <a:rPr lang="pl-PL" dirty="0" err="1"/>
            <a:t>images</a:t>
          </a:r>
          <a:r>
            <a:rPr lang="pl-PL" dirty="0"/>
            <a:t>(</a:t>
          </a:r>
          <a:r>
            <a:rPr lang="pl-PL" dirty="0" err="1"/>
            <a:t>Computer</a:t>
          </a:r>
          <a:r>
            <a:rPr lang="pl-PL" dirty="0"/>
            <a:t> </a:t>
          </a:r>
          <a:r>
            <a:rPr lang="pl-PL" dirty="0" err="1"/>
            <a:t>Vision</a:t>
          </a:r>
          <a:r>
            <a:rPr lang="pl-PL" dirty="0"/>
            <a:t>, Face API, Form </a:t>
          </a:r>
          <a:r>
            <a:rPr lang="pl-PL" dirty="0" err="1"/>
            <a:t>Recognizer</a:t>
          </a:r>
          <a:r>
            <a:rPr lang="pl-PL" dirty="0"/>
            <a:t>, Ink </a:t>
          </a:r>
          <a:r>
            <a:rPr lang="pl-PL" dirty="0" err="1"/>
            <a:t>recognizer</a:t>
          </a:r>
          <a:r>
            <a:rPr lang="pl-PL" dirty="0"/>
            <a:t>)</a:t>
          </a:r>
        </a:p>
      </dgm:t>
    </dgm:pt>
    <dgm:pt modelId="{55A8107E-497D-4237-8EA2-207FF86BEFCD}" type="parTrans" cxnId="{B41EACEA-2762-4DD2-A7F5-567164FB7BC5}">
      <dgm:prSet/>
      <dgm:spPr/>
      <dgm:t>
        <a:bodyPr/>
        <a:lstStyle/>
        <a:p>
          <a:endParaRPr lang="pl-PL"/>
        </a:p>
      </dgm:t>
    </dgm:pt>
    <dgm:pt modelId="{FA85F9D9-BB64-4CD5-BF24-9882B4DB1A86}" type="sibTrans" cxnId="{B41EACEA-2762-4DD2-A7F5-567164FB7BC5}">
      <dgm:prSet/>
      <dgm:spPr/>
      <dgm:t>
        <a:bodyPr/>
        <a:lstStyle/>
        <a:p>
          <a:endParaRPr lang="pl-PL"/>
        </a:p>
      </dgm:t>
    </dgm:pt>
    <dgm:pt modelId="{C9A8E19A-39D1-45F0-B40F-A47D65C5CDD7}">
      <dgm:prSet phldrT="[Tekst]"/>
      <dgm:spPr/>
      <dgm:t>
        <a:bodyPr/>
        <a:lstStyle/>
        <a:p>
          <a:r>
            <a:rPr lang="pl-PL" dirty="0"/>
            <a:t>Video </a:t>
          </a:r>
          <a:r>
            <a:rPr lang="pl-PL" dirty="0" err="1"/>
            <a:t>indexing</a:t>
          </a:r>
          <a:r>
            <a:rPr lang="pl-PL" dirty="0"/>
            <a:t>(Video </a:t>
          </a:r>
          <a:r>
            <a:rPr lang="pl-PL" dirty="0" err="1"/>
            <a:t>Indexing</a:t>
          </a:r>
          <a:r>
            <a:rPr lang="pl-PL" dirty="0"/>
            <a:t>)</a:t>
          </a:r>
        </a:p>
      </dgm:t>
    </dgm:pt>
    <dgm:pt modelId="{F60077E3-F76D-4308-94CC-FD18EE57A44B}" type="parTrans" cxnId="{42A94CAA-52FC-4A73-B404-9263D81A0990}">
      <dgm:prSet/>
      <dgm:spPr/>
      <dgm:t>
        <a:bodyPr/>
        <a:lstStyle/>
        <a:p>
          <a:endParaRPr lang="pl-PL"/>
        </a:p>
      </dgm:t>
    </dgm:pt>
    <dgm:pt modelId="{10828CF9-281E-4E65-A3EC-0AFF7FA1CD05}" type="sibTrans" cxnId="{42A94CAA-52FC-4A73-B404-9263D81A0990}">
      <dgm:prSet/>
      <dgm:spPr/>
      <dgm:t>
        <a:bodyPr/>
        <a:lstStyle/>
        <a:p>
          <a:endParaRPr lang="pl-PL"/>
        </a:p>
      </dgm:t>
    </dgm:pt>
    <dgm:pt modelId="{5444FDDC-21C8-45B2-8467-A28A102AFCEC}">
      <dgm:prSet phldrT="[Tekst]"/>
      <dgm:spPr/>
      <dgm:t>
        <a:bodyPr/>
        <a:lstStyle/>
        <a:p>
          <a:r>
            <a:rPr lang="pl-PL" dirty="0"/>
            <a:t>Speech</a:t>
          </a:r>
        </a:p>
      </dgm:t>
    </dgm:pt>
    <dgm:pt modelId="{E62D4BB4-684F-4183-8F53-1A9EF3998789}" type="parTrans" cxnId="{B6861B0F-A623-4C57-B090-332ECFBCF517}">
      <dgm:prSet/>
      <dgm:spPr/>
      <dgm:t>
        <a:bodyPr/>
        <a:lstStyle/>
        <a:p>
          <a:endParaRPr lang="pl-PL"/>
        </a:p>
      </dgm:t>
    </dgm:pt>
    <dgm:pt modelId="{EC346503-93FC-4C29-AC36-8B4E9D55F3B3}" type="sibTrans" cxnId="{B6861B0F-A623-4C57-B090-332ECFBCF517}">
      <dgm:prSet/>
      <dgm:spPr/>
      <dgm:t>
        <a:bodyPr/>
        <a:lstStyle/>
        <a:p>
          <a:endParaRPr lang="pl-PL"/>
        </a:p>
      </dgm:t>
    </dgm:pt>
    <dgm:pt modelId="{B195E73F-D9FE-456F-BA75-637ABC2018A4}">
      <dgm:prSet phldrT="[Tekst]"/>
      <dgm:spPr/>
      <dgm:t>
        <a:bodyPr/>
        <a:lstStyle/>
        <a:p>
          <a:r>
            <a:rPr lang="pl-PL" dirty="0"/>
            <a:t>Speech </a:t>
          </a:r>
          <a:r>
            <a:rPr lang="pl-PL" dirty="0" err="1"/>
            <a:t>processing</a:t>
          </a:r>
          <a:r>
            <a:rPr lang="pl-PL" dirty="0"/>
            <a:t>(Speech Services, Speaker </a:t>
          </a:r>
          <a:r>
            <a:rPr lang="pl-PL" dirty="0" err="1"/>
            <a:t>Recognition</a:t>
          </a:r>
          <a:r>
            <a:rPr lang="pl-PL" dirty="0"/>
            <a:t>)</a:t>
          </a:r>
        </a:p>
      </dgm:t>
    </dgm:pt>
    <dgm:pt modelId="{FFE59670-F552-42F2-8D12-54514DC97209}" type="parTrans" cxnId="{D8F84049-AEB3-4B6F-B5EA-EF3B30718B68}">
      <dgm:prSet/>
      <dgm:spPr/>
      <dgm:t>
        <a:bodyPr/>
        <a:lstStyle/>
        <a:p>
          <a:endParaRPr lang="pl-PL"/>
        </a:p>
      </dgm:t>
    </dgm:pt>
    <dgm:pt modelId="{AF72AB3F-FFEC-4F26-8005-55766F80DB40}" type="sibTrans" cxnId="{D8F84049-AEB3-4B6F-B5EA-EF3B30718B68}">
      <dgm:prSet/>
      <dgm:spPr/>
      <dgm:t>
        <a:bodyPr/>
        <a:lstStyle/>
        <a:p>
          <a:endParaRPr lang="pl-PL"/>
        </a:p>
      </dgm:t>
    </dgm:pt>
    <dgm:pt modelId="{F020F34C-706F-4396-BA31-147F209FCDF3}">
      <dgm:prSet phldrT="[Tekst]"/>
      <dgm:spPr/>
      <dgm:t>
        <a:bodyPr/>
        <a:lstStyle/>
        <a:p>
          <a:r>
            <a:rPr lang="pl-PL" dirty="0" err="1"/>
            <a:t>Translation</a:t>
          </a:r>
          <a:r>
            <a:rPr lang="pl-PL" dirty="0"/>
            <a:t>(Translator Speech)</a:t>
          </a:r>
        </a:p>
      </dgm:t>
    </dgm:pt>
    <dgm:pt modelId="{A1081356-F8D5-4A7D-A2BF-731548358DEA}" type="parTrans" cxnId="{E2DD18FF-4173-4EAE-A07C-90A5CDD61FEE}">
      <dgm:prSet/>
      <dgm:spPr/>
      <dgm:t>
        <a:bodyPr/>
        <a:lstStyle/>
        <a:p>
          <a:endParaRPr lang="pl-PL"/>
        </a:p>
      </dgm:t>
    </dgm:pt>
    <dgm:pt modelId="{FE601D77-0396-4D55-B3A9-2B8B8065E0EE}" type="sibTrans" cxnId="{E2DD18FF-4173-4EAE-A07C-90A5CDD61FEE}">
      <dgm:prSet/>
      <dgm:spPr/>
      <dgm:t>
        <a:bodyPr/>
        <a:lstStyle/>
        <a:p>
          <a:endParaRPr lang="pl-PL"/>
        </a:p>
      </dgm:t>
    </dgm:pt>
    <dgm:pt modelId="{46544124-7A26-46F6-B674-0683870E8512}">
      <dgm:prSet phldrT="[Tekst]"/>
      <dgm:spPr/>
      <dgm:t>
        <a:bodyPr/>
        <a:lstStyle/>
        <a:p>
          <a:r>
            <a:rPr lang="pl-PL" dirty="0"/>
            <a:t>Language</a:t>
          </a:r>
        </a:p>
      </dgm:t>
    </dgm:pt>
    <dgm:pt modelId="{C83ADF75-C08E-43A7-A441-2918ABCD2F7F}" type="parTrans" cxnId="{027DC52E-232A-4369-A62A-D5F6E941F429}">
      <dgm:prSet/>
      <dgm:spPr/>
      <dgm:t>
        <a:bodyPr/>
        <a:lstStyle/>
        <a:p>
          <a:endParaRPr lang="pl-PL"/>
        </a:p>
      </dgm:t>
    </dgm:pt>
    <dgm:pt modelId="{AC7FDA31-6159-453B-B67F-CF66B14F4DAE}" type="sibTrans" cxnId="{027DC52E-232A-4369-A62A-D5F6E941F429}">
      <dgm:prSet/>
      <dgm:spPr/>
      <dgm:t>
        <a:bodyPr/>
        <a:lstStyle/>
        <a:p>
          <a:endParaRPr lang="pl-PL"/>
        </a:p>
      </dgm:t>
    </dgm:pt>
    <dgm:pt modelId="{2D2F60F4-9C95-46B2-ACF5-3CDFBEB05520}">
      <dgm:prSet phldrT="[Tekst]"/>
      <dgm:spPr/>
      <dgm:t>
        <a:bodyPr/>
        <a:lstStyle/>
        <a:p>
          <a:r>
            <a:rPr lang="pl-PL" dirty="0"/>
            <a:t>Language </a:t>
          </a:r>
          <a:r>
            <a:rPr lang="pl-PL" dirty="0" err="1"/>
            <a:t>processing</a:t>
          </a:r>
          <a:r>
            <a:rPr lang="pl-PL" dirty="0"/>
            <a:t>(Language </a:t>
          </a:r>
          <a:r>
            <a:rPr lang="pl-PL" dirty="0" err="1"/>
            <a:t>Understanding</a:t>
          </a:r>
          <a:r>
            <a:rPr lang="pl-PL" dirty="0"/>
            <a:t>, </a:t>
          </a:r>
          <a:r>
            <a:rPr lang="pl-PL" dirty="0" err="1"/>
            <a:t>Text</a:t>
          </a:r>
          <a:r>
            <a:rPr lang="pl-PL" dirty="0"/>
            <a:t> Analytics, Translator </a:t>
          </a:r>
          <a:r>
            <a:rPr lang="pl-PL" dirty="0" err="1"/>
            <a:t>Text</a:t>
          </a:r>
          <a:r>
            <a:rPr lang="pl-PL" dirty="0"/>
            <a:t>)</a:t>
          </a:r>
        </a:p>
      </dgm:t>
    </dgm:pt>
    <dgm:pt modelId="{9D2318AE-F019-4ABC-968A-944DDC3D71BA}" type="parTrans" cxnId="{6ACA5556-A059-4D41-957C-B94D181CD74F}">
      <dgm:prSet/>
      <dgm:spPr/>
      <dgm:t>
        <a:bodyPr/>
        <a:lstStyle/>
        <a:p>
          <a:endParaRPr lang="pl-PL"/>
        </a:p>
      </dgm:t>
    </dgm:pt>
    <dgm:pt modelId="{4F6A98F9-F680-45BF-823F-F21F1F82E75C}" type="sibTrans" cxnId="{6ACA5556-A059-4D41-957C-B94D181CD74F}">
      <dgm:prSet/>
      <dgm:spPr/>
      <dgm:t>
        <a:bodyPr/>
        <a:lstStyle/>
        <a:p>
          <a:endParaRPr lang="pl-PL"/>
        </a:p>
      </dgm:t>
    </dgm:pt>
    <dgm:pt modelId="{E214BA03-4547-4B1D-AFED-7E29AFCBBD93}">
      <dgm:prSet phldrT="[Tekst]"/>
      <dgm:spPr/>
      <dgm:t>
        <a:bodyPr/>
        <a:lstStyle/>
        <a:p>
          <a:r>
            <a:rPr lang="pl-PL" dirty="0"/>
            <a:t>Video </a:t>
          </a:r>
          <a:r>
            <a:rPr lang="pl-PL" dirty="0" err="1"/>
            <a:t>indexing</a:t>
          </a:r>
          <a:r>
            <a:rPr lang="pl-PL" dirty="0"/>
            <a:t>(Video </a:t>
          </a:r>
          <a:r>
            <a:rPr lang="pl-PL" dirty="0" err="1"/>
            <a:t>Indexer</a:t>
          </a:r>
          <a:r>
            <a:rPr lang="pl-PL" dirty="0"/>
            <a:t>)</a:t>
          </a:r>
        </a:p>
      </dgm:t>
    </dgm:pt>
    <dgm:pt modelId="{7057C2B3-2441-4A22-A423-144E6A394CAD}" type="parTrans" cxnId="{DB6D258A-589A-4188-A0E2-CE981EA3BB26}">
      <dgm:prSet/>
      <dgm:spPr/>
      <dgm:t>
        <a:bodyPr/>
        <a:lstStyle/>
        <a:p>
          <a:endParaRPr lang="pl-PL"/>
        </a:p>
      </dgm:t>
    </dgm:pt>
    <dgm:pt modelId="{A162FA4B-EBE9-4372-B9EF-2ECE037BC4F1}" type="sibTrans" cxnId="{DB6D258A-589A-4188-A0E2-CE981EA3BB26}">
      <dgm:prSet/>
      <dgm:spPr/>
      <dgm:t>
        <a:bodyPr/>
        <a:lstStyle/>
        <a:p>
          <a:endParaRPr lang="pl-PL"/>
        </a:p>
      </dgm:t>
    </dgm:pt>
    <dgm:pt modelId="{5A65065E-F5C6-4830-81E1-B318187379CA}">
      <dgm:prSet phldrT="[Tekst]"/>
      <dgm:spPr/>
      <dgm:t>
        <a:bodyPr/>
        <a:lstStyle/>
        <a:p>
          <a:r>
            <a:rPr lang="pl-PL" dirty="0"/>
            <a:t>Web </a:t>
          </a:r>
          <a:r>
            <a:rPr lang="pl-PL" dirty="0" err="1"/>
            <a:t>Search</a:t>
          </a:r>
          <a:endParaRPr lang="pl-PL" dirty="0"/>
        </a:p>
      </dgm:t>
    </dgm:pt>
    <dgm:pt modelId="{E4B99CEF-D1C9-44EA-88A2-C8C7502011F1}" type="parTrans" cxnId="{9DE9B941-C079-407B-ADD2-EF9C09C85F60}">
      <dgm:prSet/>
      <dgm:spPr/>
      <dgm:t>
        <a:bodyPr/>
        <a:lstStyle/>
        <a:p>
          <a:endParaRPr lang="pl-PL"/>
        </a:p>
      </dgm:t>
    </dgm:pt>
    <dgm:pt modelId="{0164FAE7-14A6-43D4-BD8D-EF6A5E4C3895}" type="sibTrans" cxnId="{9DE9B941-C079-407B-ADD2-EF9C09C85F60}">
      <dgm:prSet/>
      <dgm:spPr/>
      <dgm:t>
        <a:bodyPr/>
        <a:lstStyle/>
        <a:p>
          <a:endParaRPr lang="pl-PL"/>
        </a:p>
      </dgm:t>
    </dgm:pt>
    <dgm:pt modelId="{9E0D8BF1-E083-4B74-B504-EC2F105938A9}">
      <dgm:prSet phldrT="[Tekst]"/>
      <dgm:spPr/>
      <dgm:t>
        <a:bodyPr/>
        <a:lstStyle/>
        <a:p>
          <a:r>
            <a:rPr lang="pl-PL" dirty="0" err="1"/>
            <a:t>Decision</a:t>
          </a:r>
          <a:endParaRPr lang="pl-PL" dirty="0"/>
        </a:p>
      </dgm:t>
    </dgm:pt>
    <dgm:pt modelId="{39F68646-AB2F-419F-8F49-D9C42B1B2965}" type="parTrans" cxnId="{827964A8-A7F3-4C22-A59D-EEA15FF6F462}">
      <dgm:prSet/>
      <dgm:spPr/>
      <dgm:t>
        <a:bodyPr/>
        <a:lstStyle/>
        <a:p>
          <a:endParaRPr lang="pl-PL"/>
        </a:p>
      </dgm:t>
    </dgm:pt>
    <dgm:pt modelId="{19B862C9-5C28-4DA8-A2D0-168F54A64E86}" type="sibTrans" cxnId="{827964A8-A7F3-4C22-A59D-EEA15FF6F462}">
      <dgm:prSet/>
      <dgm:spPr/>
      <dgm:t>
        <a:bodyPr/>
        <a:lstStyle/>
        <a:p>
          <a:endParaRPr lang="pl-PL"/>
        </a:p>
      </dgm:t>
    </dgm:pt>
    <dgm:pt modelId="{402CF8B2-6275-4723-9509-C3C58BB2FDCC}">
      <dgm:prSet phldrT="[Tekst]"/>
      <dgm:spPr/>
      <dgm:t>
        <a:bodyPr/>
        <a:lstStyle/>
        <a:p>
          <a:r>
            <a:rPr lang="pl-PL" dirty="0" err="1"/>
            <a:t>Anomaly</a:t>
          </a:r>
          <a:r>
            <a:rPr lang="pl-PL" dirty="0"/>
            <a:t> </a:t>
          </a:r>
          <a:r>
            <a:rPr lang="pl-PL" dirty="0" err="1"/>
            <a:t>Detection</a:t>
          </a:r>
          <a:endParaRPr lang="pl-PL" dirty="0"/>
        </a:p>
      </dgm:t>
    </dgm:pt>
    <dgm:pt modelId="{5E35638B-37F0-4E79-BF0B-52CB97E6DE0D}" type="parTrans" cxnId="{51E74DDC-E020-4DEA-83C5-291B703E7F74}">
      <dgm:prSet/>
      <dgm:spPr/>
      <dgm:t>
        <a:bodyPr/>
        <a:lstStyle/>
        <a:p>
          <a:endParaRPr lang="pl-PL"/>
        </a:p>
      </dgm:t>
    </dgm:pt>
    <dgm:pt modelId="{E02D8B36-EF01-44A4-9EE5-B12CB30C074A}" type="sibTrans" cxnId="{51E74DDC-E020-4DEA-83C5-291B703E7F74}">
      <dgm:prSet/>
      <dgm:spPr/>
      <dgm:t>
        <a:bodyPr/>
        <a:lstStyle/>
        <a:p>
          <a:endParaRPr lang="pl-PL"/>
        </a:p>
      </dgm:t>
    </dgm:pt>
    <dgm:pt modelId="{E3E2FDB6-4D3D-4ECE-81F1-D70A8FEF9F43}">
      <dgm:prSet phldrT="[Tekst]"/>
      <dgm:spPr/>
      <dgm:t>
        <a:bodyPr/>
        <a:lstStyle/>
        <a:p>
          <a:r>
            <a:rPr lang="pl-PL" dirty="0"/>
            <a:t>Content Moderator</a:t>
          </a:r>
        </a:p>
      </dgm:t>
    </dgm:pt>
    <dgm:pt modelId="{1220DAE7-5A33-4113-A9E5-C548AA9F580F}" type="parTrans" cxnId="{0D2FC5EF-081C-4875-83E2-50E083B2BBDC}">
      <dgm:prSet/>
      <dgm:spPr/>
      <dgm:t>
        <a:bodyPr/>
        <a:lstStyle/>
        <a:p>
          <a:endParaRPr lang="pl-PL"/>
        </a:p>
      </dgm:t>
    </dgm:pt>
    <dgm:pt modelId="{5D359D0D-AAC5-4781-8E52-689A0C3A12B0}" type="sibTrans" cxnId="{0D2FC5EF-081C-4875-83E2-50E083B2BBDC}">
      <dgm:prSet/>
      <dgm:spPr/>
      <dgm:t>
        <a:bodyPr/>
        <a:lstStyle/>
        <a:p>
          <a:endParaRPr lang="pl-PL"/>
        </a:p>
      </dgm:t>
    </dgm:pt>
    <dgm:pt modelId="{AA66ACE9-DB33-458E-BC86-BF697B7011B0}">
      <dgm:prSet phldrT="[Tekst]"/>
      <dgm:spPr/>
      <dgm:t>
        <a:bodyPr/>
        <a:lstStyle/>
        <a:p>
          <a:r>
            <a:rPr lang="pl-PL" dirty="0"/>
            <a:t>Bing </a:t>
          </a:r>
          <a:r>
            <a:rPr lang="pl-PL" dirty="0" err="1"/>
            <a:t>related</a:t>
          </a:r>
          <a:r>
            <a:rPr lang="pl-PL" dirty="0"/>
            <a:t> services(News, Video, </a:t>
          </a:r>
          <a:r>
            <a:rPr lang="pl-PL" dirty="0" err="1"/>
            <a:t>Autosuggest</a:t>
          </a:r>
          <a:r>
            <a:rPr lang="pl-PL" dirty="0"/>
            <a:t>…)</a:t>
          </a:r>
        </a:p>
      </dgm:t>
    </dgm:pt>
    <dgm:pt modelId="{25447E2C-E56C-4AE0-A471-D719163AB014}" type="parTrans" cxnId="{7F6873DE-00B7-4A89-B21C-7EF2095923EE}">
      <dgm:prSet/>
      <dgm:spPr/>
      <dgm:t>
        <a:bodyPr/>
        <a:lstStyle/>
        <a:p>
          <a:endParaRPr lang="pl-PL"/>
        </a:p>
      </dgm:t>
    </dgm:pt>
    <dgm:pt modelId="{A1C9960C-213E-4A94-A2B8-5F7D7F2E9C2C}" type="sibTrans" cxnId="{7F6873DE-00B7-4A89-B21C-7EF2095923EE}">
      <dgm:prSet/>
      <dgm:spPr/>
      <dgm:t>
        <a:bodyPr/>
        <a:lstStyle/>
        <a:p>
          <a:endParaRPr lang="pl-PL"/>
        </a:p>
      </dgm:t>
    </dgm:pt>
    <dgm:pt modelId="{9A7AFD31-566F-4705-AFA2-E87A40CC44DE}" type="pres">
      <dgm:prSet presAssocID="{47DBE466-ADB8-4DE2-9732-659417D06A53}" presName="linear" presStyleCnt="0">
        <dgm:presLayoutVars>
          <dgm:dir/>
          <dgm:resizeHandles val="exact"/>
        </dgm:presLayoutVars>
      </dgm:prSet>
      <dgm:spPr/>
    </dgm:pt>
    <dgm:pt modelId="{8F4F54DD-AA16-407A-BAFF-7D33D8B1F2BD}" type="pres">
      <dgm:prSet presAssocID="{BA8138A5-89FE-4AE5-A0FC-A2601EA5652C}" presName="comp" presStyleCnt="0"/>
      <dgm:spPr/>
    </dgm:pt>
    <dgm:pt modelId="{B73E81A3-51AB-4157-AB7F-C749664E3C58}" type="pres">
      <dgm:prSet presAssocID="{BA8138A5-89FE-4AE5-A0FC-A2601EA5652C}" presName="box" presStyleLbl="node1" presStyleIdx="0" presStyleCnt="5"/>
      <dgm:spPr/>
    </dgm:pt>
    <dgm:pt modelId="{7EFC0361-02C0-4077-9CF9-61C2F0D48C9B}" type="pres">
      <dgm:prSet presAssocID="{BA8138A5-89FE-4AE5-A0FC-A2601EA5652C}" presName="img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</dgm:spPr>
    </dgm:pt>
    <dgm:pt modelId="{740358F4-AB38-446A-A5E2-0F6748E22783}" type="pres">
      <dgm:prSet presAssocID="{BA8138A5-89FE-4AE5-A0FC-A2601EA5652C}" presName="text" presStyleLbl="node1" presStyleIdx="0" presStyleCnt="5">
        <dgm:presLayoutVars>
          <dgm:bulletEnabled val="1"/>
        </dgm:presLayoutVars>
      </dgm:prSet>
      <dgm:spPr/>
    </dgm:pt>
    <dgm:pt modelId="{F5917B72-6917-41D7-A957-20999272847C}" type="pres">
      <dgm:prSet presAssocID="{FB7F053D-C981-4FB0-A74B-E6DD3B945BF5}" presName="spacer" presStyleCnt="0"/>
      <dgm:spPr/>
    </dgm:pt>
    <dgm:pt modelId="{0909D297-7F20-4C05-ADAB-71AD0A9EFEA2}" type="pres">
      <dgm:prSet presAssocID="{5444FDDC-21C8-45B2-8467-A28A102AFCEC}" presName="comp" presStyleCnt="0"/>
      <dgm:spPr/>
    </dgm:pt>
    <dgm:pt modelId="{CB7A6663-2FB4-4719-811E-1117D3B5D33E}" type="pres">
      <dgm:prSet presAssocID="{5444FDDC-21C8-45B2-8467-A28A102AFCEC}" presName="box" presStyleLbl="node1" presStyleIdx="1" presStyleCnt="5"/>
      <dgm:spPr/>
    </dgm:pt>
    <dgm:pt modelId="{5BC0779C-C455-4834-ABB5-5BD3C9523AA1}" type="pres">
      <dgm:prSet presAssocID="{5444FDDC-21C8-45B2-8467-A28A102AFCEC}" presName="img" presStyleLbl="fgImgPlace1" presStyleIdx="1" presStyleCnt="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</dgm:spPr>
    </dgm:pt>
    <dgm:pt modelId="{93B87337-41FE-406D-8779-B7294F7358B7}" type="pres">
      <dgm:prSet presAssocID="{5444FDDC-21C8-45B2-8467-A28A102AFCEC}" presName="text" presStyleLbl="node1" presStyleIdx="1" presStyleCnt="5">
        <dgm:presLayoutVars>
          <dgm:bulletEnabled val="1"/>
        </dgm:presLayoutVars>
      </dgm:prSet>
      <dgm:spPr/>
    </dgm:pt>
    <dgm:pt modelId="{1BB930D1-FA74-4AB5-B0EF-C82F2ACC1339}" type="pres">
      <dgm:prSet presAssocID="{EC346503-93FC-4C29-AC36-8B4E9D55F3B3}" presName="spacer" presStyleCnt="0"/>
      <dgm:spPr/>
    </dgm:pt>
    <dgm:pt modelId="{48B9B757-FB86-46FC-A5FD-812A6F770A04}" type="pres">
      <dgm:prSet presAssocID="{46544124-7A26-46F6-B674-0683870E8512}" presName="comp" presStyleCnt="0"/>
      <dgm:spPr/>
    </dgm:pt>
    <dgm:pt modelId="{6BE2CBD8-AC2B-415F-8722-65D6032C36E5}" type="pres">
      <dgm:prSet presAssocID="{46544124-7A26-46F6-B674-0683870E8512}" presName="box" presStyleLbl="node1" presStyleIdx="2" presStyleCnt="5"/>
      <dgm:spPr/>
    </dgm:pt>
    <dgm:pt modelId="{7732879C-5E22-492B-8CEA-D1B3320FA3A3}" type="pres">
      <dgm:prSet presAssocID="{46544124-7A26-46F6-B674-0683870E8512}" presName="img" presStyleLbl="fgImgPlace1" presStyleIdx="2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</dgm:spPr>
    </dgm:pt>
    <dgm:pt modelId="{359332E2-D0B5-44F3-A87B-1E5F5BC035C0}" type="pres">
      <dgm:prSet presAssocID="{46544124-7A26-46F6-B674-0683870E8512}" presName="text" presStyleLbl="node1" presStyleIdx="2" presStyleCnt="5">
        <dgm:presLayoutVars>
          <dgm:bulletEnabled val="1"/>
        </dgm:presLayoutVars>
      </dgm:prSet>
      <dgm:spPr/>
    </dgm:pt>
    <dgm:pt modelId="{1EA659A8-0C42-4FCA-973E-DA0B380AB3E5}" type="pres">
      <dgm:prSet presAssocID="{AC7FDA31-6159-453B-B67F-CF66B14F4DAE}" presName="spacer" presStyleCnt="0"/>
      <dgm:spPr/>
    </dgm:pt>
    <dgm:pt modelId="{AA6287ED-9D22-49AB-81FD-55D5195A66F3}" type="pres">
      <dgm:prSet presAssocID="{5A65065E-F5C6-4830-81E1-B318187379CA}" presName="comp" presStyleCnt="0"/>
      <dgm:spPr/>
    </dgm:pt>
    <dgm:pt modelId="{B915AF99-AE78-41C9-81D9-4D4CEB289575}" type="pres">
      <dgm:prSet presAssocID="{5A65065E-F5C6-4830-81E1-B318187379CA}" presName="box" presStyleLbl="node1" presStyleIdx="3" presStyleCnt="5"/>
      <dgm:spPr/>
    </dgm:pt>
    <dgm:pt modelId="{2BE941AD-747D-400C-AF6A-520233E02DA7}" type="pres">
      <dgm:prSet presAssocID="{5A65065E-F5C6-4830-81E1-B318187379CA}" presName="img" presStyleLbl="fgImgPlace1" presStyleIdx="3" presStyleCnt="5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</dgm:spPr>
    </dgm:pt>
    <dgm:pt modelId="{2AB75506-0643-410E-B2D5-5FE9AEB50A5C}" type="pres">
      <dgm:prSet presAssocID="{5A65065E-F5C6-4830-81E1-B318187379CA}" presName="text" presStyleLbl="node1" presStyleIdx="3" presStyleCnt="5">
        <dgm:presLayoutVars>
          <dgm:bulletEnabled val="1"/>
        </dgm:presLayoutVars>
      </dgm:prSet>
      <dgm:spPr/>
    </dgm:pt>
    <dgm:pt modelId="{09A82CC4-2E9D-4A80-94C3-44B5FE8736ED}" type="pres">
      <dgm:prSet presAssocID="{0164FAE7-14A6-43D4-BD8D-EF6A5E4C3895}" presName="spacer" presStyleCnt="0"/>
      <dgm:spPr/>
    </dgm:pt>
    <dgm:pt modelId="{5718BB23-799B-4D18-A253-07A168FFECC5}" type="pres">
      <dgm:prSet presAssocID="{9E0D8BF1-E083-4B74-B504-EC2F105938A9}" presName="comp" presStyleCnt="0"/>
      <dgm:spPr/>
    </dgm:pt>
    <dgm:pt modelId="{B1F76978-C98E-4BC9-9FDD-AD49CDF1D6BA}" type="pres">
      <dgm:prSet presAssocID="{9E0D8BF1-E083-4B74-B504-EC2F105938A9}" presName="box" presStyleLbl="node1" presStyleIdx="4" presStyleCnt="5"/>
      <dgm:spPr/>
    </dgm:pt>
    <dgm:pt modelId="{21B19DF5-6D97-4937-9608-D2AA6C27CE24}" type="pres">
      <dgm:prSet presAssocID="{9E0D8BF1-E083-4B74-B504-EC2F105938A9}" presName="img" presStyleLbl="fgImgPlace1" presStyleIdx="4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</dgm:spPr>
    </dgm:pt>
    <dgm:pt modelId="{BF571111-A714-479B-90E1-4A1BC6F72A16}" type="pres">
      <dgm:prSet presAssocID="{9E0D8BF1-E083-4B74-B504-EC2F105938A9}" presName="text" presStyleLbl="node1" presStyleIdx="4" presStyleCnt="5">
        <dgm:presLayoutVars>
          <dgm:bulletEnabled val="1"/>
        </dgm:presLayoutVars>
      </dgm:prSet>
      <dgm:spPr/>
    </dgm:pt>
  </dgm:ptLst>
  <dgm:cxnLst>
    <dgm:cxn modelId="{3DC03906-1121-420E-A10F-EC2B46C2745C}" type="presOf" srcId="{E214BA03-4547-4B1D-AFED-7E29AFCBBD93}" destId="{359332E2-D0B5-44F3-A87B-1E5F5BC035C0}" srcOrd="1" destOrd="2" presId="urn:microsoft.com/office/officeart/2005/8/layout/vList4"/>
    <dgm:cxn modelId="{B6861B0F-A623-4C57-B090-332ECFBCF517}" srcId="{47DBE466-ADB8-4DE2-9732-659417D06A53}" destId="{5444FDDC-21C8-45B2-8467-A28A102AFCEC}" srcOrd="1" destOrd="0" parTransId="{E62D4BB4-684F-4183-8F53-1A9EF3998789}" sibTransId="{EC346503-93FC-4C29-AC36-8B4E9D55F3B3}"/>
    <dgm:cxn modelId="{39BCA818-6A79-44B3-B9C0-53153A6D1B70}" type="presOf" srcId="{F08902C3-360D-4F82-9644-103CBCDFAC47}" destId="{740358F4-AB38-446A-A5E2-0F6748E22783}" srcOrd="1" destOrd="1" presId="urn:microsoft.com/office/officeart/2005/8/layout/vList4"/>
    <dgm:cxn modelId="{D72FE219-3819-4DBA-B794-71A80D4F3F1B}" type="presOf" srcId="{F020F34C-706F-4396-BA31-147F209FCDF3}" destId="{CB7A6663-2FB4-4719-811E-1117D3B5D33E}" srcOrd="0" destOrd="2" presId="urn:microsoft.com/office/officeart/2005/8/layout/vList4"/>
    <dgm:cxn modelId="{D1ACF71E-4A68-46D5-98AA-104D0FFF79D0}" type="presOf" srcId="{F020F34C-706F-4396-BA31-147F209FCDF3}" destId="{93B87337-41FE-406D-8779-B7294F7358B7}" srcOrd="1" destOrd="2" presId="urn:microsoft.com/office/officeart/2005/8/layout/vList4"/>
    <dgm:cxn modelId="{CB577825-3B6D-49D8-ADF5-D674C76FE368}" type="presOf" srcId="{402CF8B2-6275-4723-9509-C3C58BB2FDCC}" destId="{BF571111-A714-479B-90E1-4A1BC6F72A16}" srcOrd="1" destOrd="1" presId="urn:microsoft.com/office/officeart/2005/8/layout/vList4"/>
    <dgm:cxn modelId="{5984592C-2C35-46BD-A02B-317AEAC40B3E}" srcId="{47DBE466-ADB8-4DE2-9732-659417D06A53}" destId="{BA8138A5-89FE-4AE5-A0FC-A2601EA5652C}" srcOrd="0" destOrd="0" parTransId="{CCC7ED14-9073-464A-B7A0-62D7DFC39478}" sibTransId="{FB7F053D-C981-4FB0-A74B-E6DD3B945BF5}"/>
    <dgm:cxn modelId="{027DC52E-232A-4369-A62A-D5F6E941F429}" srcId="{47DBE466-ADB8-4DE2-9732-659417D06A53}" destId="{46544124-7A26-46F6-B674-0683870E8512}" srcOrd="2" destOrd="0" parTransId="{C83ADF75-C08E-43A7-A441-2918ABCD2F7F}" sibTransId="{AC7FDA31-6159-453B-B67F-CF66B14F4DAE}"/>
    <dgm:cxn modelId="{87DCBB37-8907-4EFB-8A32-5C67E21A3BB8}" type="presOf" srcId="{BA8138A5-89FE-4AE5-A0FC-A2601EA5652C}" destId="{B73E81A3-51AB-4157-AB7F-C749664E3C58}" srcOrd="0" destOrd="0" presId="urn:microsoft.com/office/officeart/2005/8/layout/vList4"/>
    <dgm:cxn modelId="{2A421B40-BE3E-41C2-AB6E-6B0DC8798A28}" type="presOf" srcId="{46544124-7A26-46F6-B674-0683870E8512}" destId="{6BE2CBD8-AC2B-415F-8722-65D6032C36E5}" srcOrd="0" destOrd="0" presId="urn:microsoft.com/office/officeart/2005/8/layout/vList4"/>
    <dgm:cxn modelId="{086F9F41-D884-40FD-A104-339308447F02}" type="presOf" srcId="{F08902C3-360D-4F82-9644-103CBCDFAC47}" destId="{B73E81A3-51AB-4157-AB7F-C749664E3C58}" srcOrd="0" destOrd="1" presId="urn:microsoft.com/office/officeart/2005/8/layout/vList4"/>
    <dgm:cxn modelId="{9DE9B941-C079-407B-ADD2-EF9C09C85F60}" srcId="{47DBE466-ADB8-4DE2-9732-659417D06A53}" destId="{5A65065E-F5C6-4830-81E1-B318187379CA}" srcOrd="3" destOrd="0" parTransId="{E4B99CEF-D1C9-44EA-88A2-C8C7502011F1}" sibTransId="{0164FAE7-14A6-43D4-BD8D-EF6A5E4C3895}"/>
    <dgm:cxn modelId="{1F86C943-DD7C-4964-9FE9-E0D451748D46}" type="presOf" srcId="{47DBE466-ADB8-4DE2-9732-659417D06A53}" destId="{9A7AFD31-566F-4705-AFA2-E87A40CC44DE}" srcOrd="0" destOrd="0" presId="urn:microsoft.com/office/officeart/2005/8/layout/vList4"/>
    <dgm:cxn modelId="{2D50DB67-CC00-470F-AF38-269CE48CACCB}" type="presOf" srcId="{C9A8E19A-39D1-45F0-B40F-A47D65C5CDD7}" destId="{740358F4-AB38-446A-A5E2-0F6748E22783}" srcOrd="1" destOrd="2" presId="urn:microsoft.com/office/officeart/2005/8/layout/vList4"/>
    <dgm:cxn modelId="{2EAD2E49-C28A-43AF-A71F-F90C0EF451A4}" type="presOf" srcId="{C9A8E19A-39D1-45F0-B40F-A47D65C5CDD7}" destId="{B73E81A3-51AB-4157-AB7F-C749664E3C58}" srcOrd="0" destOrd="2" presId="urn:microsoft.com/office/officeart/2005/8/layout/vList4"/>
    <dgm:cxn modelId="{D8F84049-AEB3-4B6F-B5EA-EF3B30718B68}" srcId="{5444FDDC-21C8-45B2-8467-A28A102AFCEC}" destId="{B195E73F-D9FE-456F-BA75-637ABC2018A4}" srcOrd="0" destOrd="0" parTransId="{FFE59670-F552-42F2-8D12-54514DC97209}" sibTransId="{AF72AB3F-FFEC-4F26-8005-55766F80DB40}"/>
    <dgm:cxn modelId="{234E8869-3A45-4496-A686-40F17600F51F}" type="presOf" srcId="{5A65065E-F5C6-4830-81E1-B318187379CA}" destId="{B915AF99-AE78-41C9-81D9-4D4CEB289575}" srcOrd="0" destOrd="0" presId="urn:microsoft.com/office/officeart/2005/8/layout/vList4"/>
    <dgm:cxn modelId="{6107E94B-C25D-4023-82F3-6CB3EEE9670C}" type="presOf" srcId="{2D2F60F4-9C95-46B2-ACF5-3CDFBEB05520}" destId="{6BE2CBD8-AC2B-415F-8722-65D6032C36E5}" srcOrd="0" destOrd="1" presId="urn:microsoft.com/office/officeart/2005/8/layout/vList4"/>
    <dgm:cxn modelId="{6ACA5556-A059-4D41-957C-B94D181CD74F}" srcId="{46544124-7A26-46F6-B674-0683870E8512}" destId="{2D2F60F4-9C95-46B2-ACF5-3CDFBEB05520}" srcOrd="0" destOrd="0" parTransId="{9D2318AE-F019-4ABC-968A-944DDC3D71BA}" sibTransId="{4F6A98F9-F680-45BF-823F-F21F1F82E75C}"/>
    <dgm:cxn modelId="{EEAF6184-7CE0-42AD-93D6-66FBB03998C6}" type="presOf" srcId="{B195E73F-D9FE-456F-BA75-637ABC2018A4}" destId="{93B87337-41FE-406D-8779-B7294F7358B7}" srcOrd="1" destOrd="1" presId="urn:microsoft.com/office/officeart/2005/8/layout/vList4"/>
    <dgm:cxn modelId="{DB6D258A-589A-4188-A0E2-CE981EA3BB26}" srcId="{46544124-7A26-46F6-B674-0683870E8512}" destId="{E214BA03-4547-4B1D-AFED-7E29AFCBBD93}" srcOrd="1" destOrd="0" parTransId="{7057C2B3-2441-4A22-A423-144E6A394CAD}" sibTransId="{A162FA4B-EBE9-4372-B9EF-2ECE037BC4F1}"/>
    <dgm:cxn modelId="{3F2C6190-A654-49B0-AC37-3111DDA953BD}" type="presOf" srcId="{402CF8B2-6275-4723-9509-C3C58BB2FDCC}" destId="{B1F76978-C98E-4BC9-9FDD-AD49CDF1D6BA}" srcOrd="0" destOrd="1" presId="urn:microsoft.com/office/officeart/2005/8/layout/vList4"/>
    <dgm:cxn modelId="{C281D897-7324-4D13-AF5F-500B124CCFC1}" type="presOf" srcId="{E3E2FDB6-4D3D-4ECE-81F1-D70A8FEF9F43}" destId="{BF571111-A714-479B-90E1-4A1BC6F72A16}" srcOrd="1" destOrd="2" presId="urn:microsoft.com/office/officeart/2005/8/layout/vList4"/>
    <dgm:cxn modelId="{0199C299-BED0-4496-A848-268540CB93D1}" type="presOf" srcId="{2D2F60F4-9C95-46B2-ACF5-3CDFBEB05520}" destId="{359332E2-D0B5-44F3-A87B-1E5F5BC035C0}" srcOrd="1" destOrd="1" presId="urn:microsoft.com/office/officeart/2005/8/layout/vList4"/>
    <dgm:cxn modelId="{1C86D99E-703A-43FC-9D40-CF97AB673231}" type="presOf" srcId="{5444FDDC-21C8-45B2-8467-A28A102AFCEC}" destId="{93B87337-41FE-406D-8779-B7294F7358B7}" srcOrd="1" destOrd="0" presId="urn:microsoft.com/office/officeart/2005/8/layout/vList4"/>
    <dgm:cxn modelId="{CD94D5A0-6AB1-4ABC-BA73-EDDF35A4993D}" type="presOf" srcId="{5A65065E-F5C6-4830-81E1-B318187379CA}" destId="{2AB75506-0643-410E-B2D5-5FE9AEB50A5C}" srcOrd="1" destOrd="0" presId="urn:microsoft.com/office/officeart/2005/8/layout/vList4"/>
    <dgm:cxn modelId="{827964A8-A7F3-4C22-A59D-EEA15FF6F462}" srcId="{47DBE466-ADB8-4DE2-9732-659417D06A53}" destId="{9E0D8BF1-E083-4B74-B504-EC2F105938A9}" srcOrd="4" destOrd="0" parTransId="{39F68646-AB2F-419F-8F49-D9C42B1B2965}" sibTransId="{19B862C9-5C28-4DA8-A2D0-168F54A64E86}"/>
    <dgm:cxn modelId="{42A94CAA-52FC-4A73-B404-9263D81A0990}" srcId="{BA8138A5-89FE-4AE5-A0FC-A2601EA5652C}" destId="{C9A8E19A-39D1-45F0-B40F-A47D65C5CDD7}" srcOrd="1" destOrd="0" parTransId="{F60077E3-F76D-4308-94CC-FD18EE57A44B}" sibTransId="{10828CF9-281E-4E65-A3EC-0AFF7FA1CD05}"/>
    <dgm:cxn modelId="{371ED9AA-790C-445B-8E2D-73C667E21E74}" type="presOf" srcId="{5444FDDC-21C8-45B2-8467-A28A102AFCEC}" destId="{CB7A6663-2FB4-4719-811E-1117D3B5D33E}" srcOrd="0" destOrd="0" presId="urn:microsoft.com/office/officeart/2005/8/layout/vList4"/>
    <dgm:cxn modelId="{41D043BB-E6AD-4514-9F95-2BB681AB0824}" type="presOf" srcId="{46544124-7A26-46F6-B674-0683870E8512}" destId="{359332E2-D0B5-44F3-A87B-1E5F5BC035C0}" srcOrd="1" destOrd="0" presId="urn:microsoft.com/office/officeart/2005/8/layout/vList4"/>
    <dgm:cxn modelId="{3DAC9ABC-DE68-4804-B98E-753A14656AF3}" type="presOf" srcId="{B195E73F-D9FE-456F-BA75-637ABC2018A4}" destId="{CB7A6663-2FB4-4719-811E-1117D3B5D33E}" srcOrd="0" destOrd="1" presId="urn:microsoft.com/office/officeart/2005/8/layout/vList4"/>
    <dgm:cxn modelId="{78C9A3C3-74C9-4180-BE50-3E616A33A7F7}" type="presOf" srcId="{E214BA03-4547-4B1D-AFED-7E29AFCBBD93}" destId="{6BE2CBD8-AC2B-415F-8722-65D6032C36E5}" srcOrd="0" destOrd="2" presId="urn:microsoft.com/office/officeart/2005/8/layout/vList4"/>
    <dgm:cxn modelId="{9095E0D8-A444-40FC-802A-FA5A251ED8E7}" type="presOf" srcId="{BA8138A5-89FE-4AE5-A0FC-A2601EA5652C}" destId="{740358F4-AB38-446A-A5E2-0F6748E22783}" srcOrd="1" destOrd="0" presId="urn:microsoft.com/office/officeart/2005/8/layout/vList4"/>
    <dgm:cxn modelId="{51E74DDC-E020-4DEA-83C5-291B703E7F74}" srcId="{9E0D8BF1-E083-4B74-B504-EC2F105938A9}" destId="{402CF8B2-6275-4723-9509-C3C58BB2FDCC}" srcOrd="0" destOrd="0" parTransId="{5E35638B-37F0-4E79-BF0B-52CB97E6DE0D}" sibTransId="{E02D8B36-EF01-44A4-9EE5-B12CB30C074A}"/>
    <dgm:cxn modelId="{7F6873DE-00B7-4A89-B21C-7EF2095923EE}" srcId="{5A65065E-F5C6-4830-81E1-B318187379CA}" destId="{AA66ACE9-DB33-458E-BC86-BF697B7011B0}" srcOrd="0" destOrd="0" parTransId="{25447E2C-E56C-4AE0-A471-D719163AB014}" sibTransId="{A1C9960C-213E-4A94-A2B8-5F7D7F2E9C2C}"/>
    <dgm:cxn modelId="{72224AE8-1FC7-4C5E-8428-CCC3652BCC82}" type="presOf" srcId="{AA66ACE9-DB33-458E-BC86-BF697B7011B0}" destId="{B915AF99-AE78-41C9-81D9-4D4CEB289575}" srcOrd="0" destOrd="1" presId="urn:microsoft.com/office/officeart/2005/8/layout/vList4"/>
    <dgm:cxn modelId="{F695B0E8-A8C0-4203-A24C-2C32F41A093C}" type="presOf" srcId="{AA66ACE9-DB33-458E-BC86-BF697B7011B0}" destId="{2AB75506-0643-410E-B2D5-5FE9AEB50A5C}" srcOrd="1" destOrd="1" presId="urn:microsoft.com/office/officeart/2005/8/layout/vList4"/>
    <dgm:cxn modelId="{B41EACEA-2762-4DD2-A7F5-567164FB7BC5}" srcId="{BA8138A5-89FE-4AE5-A0FC-A2601EA5652C}" destId="{F08902C3-360D-4F82-9644-103CBCDFAC47}" srcOrd="0" destOrd="0" parTransId="{55A8107E-497D-4237-8EA2-207FF86BEFCD}" sibTransId="{FA85F9D9-BB64-4CD5-BF24-9882B4DB1A86}"/>
    <dgm:cxn modelId="{E30300EB-5D99-4ADF-ADDB-85C5DA98E6CB}" type="presOf" srcId="{E3E2FDB6-4D3D-4ECE-81F1-D70A8FEF9F43}" destId="{B1F76978-C98E-4BC9-9FDD-AD49CDF1D6BA}" srcOrd="0" destOrd="2" presId="urn:microsoft.com/office/officeart/2005/8/layout/vList4"/>
    <dgm:cxn modelId="{A76620EC-3F97-4995-AB56-6E1ADB13B271}" type="presOf" srcId="{9E0D8BF1-E083-4B74-B504-EC2F105938A9}" destId="{B1F76978-C98E-4BC9-9FDD-AD49CDF1D6BA}" srcOrd="0" destOrd="0" presId="urn:microsoft.com/office/officeart/2005/8/layout/vList4"/>
    <dgm:cxn modelId="{0D2FC5EF-081C-4875-83E2-50E083B2BBDC}" srcId="{9E0D8BF1-E083-4B74-B504-EC2F105938A9}" destId="{E3E2FDB6-4D3D-4ECE-81F1-D70A8FEF9F43}" srcOrd="1" destOrd="0" parTransId="{1220DAE7-5A33-4113-A9E5-C548AA9F580F}" sibTransId="{5D359D0D-AAC5-4781-8E52-689A0C3A12B0}"/>
    <dgm:cxn modelId="{BB46B5F2-7E91-4AF3-A67C-2BBCDB5DCCDC}" type="presOf" srcId="{9E0D8BF1-E083-4B74-B504-EC2F105938A9}" destId="{BF571111-A714-479B-90E1-4A1BC6F72A16}" srcOrd="1" destOrd="0" presId="urn:microsoft.com/office/officeart/2005/8/layout/vList4"/>
    <dgm:cxn modelId="{E2DD18FF-4173-4EAE-A07C-90A5CDD61FEE}" srcId="{5444FDDC-21C8-45B2-8467-A28A102AFCEC}" destId="{F020F34C-706F-4396-BA31-147F209FCDF3}" srcOrd="1" destOrd="0" parTransId="{A1081356-F8D5-4A7D-A2BF-731548358DEA}" sibTransId="{FE601D77-0396-4D55-B3A9-2B8B8065E0EE}"/>
    <dgm:cxn modelId="{9E26CAA6-4F51-42C3-A2D2-FD9AAA8B2112}" type="presParOf" srcId="{9A7AFD31-566F-4705-AFA2-E87A40CC44DE}" destId="{8F4F54DD-AA16-407A-BAFF-7D33D8B1F2BD}" srcOrd="0" destOrd="0" presId="urn:microsoft.com/office/officeart/2005/8/layout/vList4"/>
    <dgm:cxn modelId="{9C7DB20F-2D82-4D62-A0A2-87B158737987}" type="presParOf" srcId="{8F4F54DD-AA16-407A-BAFF-7D33D8B1F2BD}" destId="{B73E81A3-51AB-4157-AB7F-C749664E3C58}" srcOrd="0" destOrd="0" presId="urn:microsoft.com/office/officeart/2005/8/layout/vList4"/>
    <dgm:cxn modelId="{EC53F695-E29F-48C5-9A4D-4A2209B4DFBD}" type="presParOf" srcId="{8F4F54DD-AA16-407A-BAFF-7D33D8B1F2BD}" destId="{7EFC0361-02C0-4077-9CF9-61C2F0D48C9B}" srcOrd="1" destOrd="0" presId="urn:microsoft.com/office/officeart/2005/8/layout/vList4"/>
    <dgm:cxn modelId="{642A7CE0-BD06-4D83-8A86-5C7F4EC7362E}" type="presParOf" srcId="{8F4F54DD-AA16-407A-BAFF-7D33D8B1F2BD}" destId="{740358F4-AB38-446A-A5E2-0F6748E22783}" srcOrd="2" destOrd="0" presId="urn:microsoft.com/office/officeart/2005/8/layout/vList4"/>
    <dgm:cxn modelId="{9992D29E-CB56-4F87-BCBE-46854940CA36}" type="presParOf" srcId="{9A7AFD31-566F-4705-AFA2-E87A40CC44DE}" destId="{F5917B72-6917-41D7-A957-20999272847C}" srcOrd="1" destOrd="0" presId="urn:microsoft.com/office/officeart/2005/8/layout/vList4"/>
    <dgm:cxn modelId="{2D88DFC1-9408-47FD-A6E1-C59BDD782C11}" type="presParOf" srcId="{9A7AFD31-566F-4705-AFA2-E87A40CC44DE}" destId="{0909D297-7F20-4C05-ADAB-71AD0A9EFEA2}" srcOrd="2" destOrd="0" presId="urn:microsoft.com/office/officeart/2005/8/layout/vList4"/>
    <dgm:cxn modelId="{2B6EB9B3-6770-4739-87DD-DB4908FBE8F2}" type="presParOf" srcId="{0909D297-7F20-4C05-ADAB-71AD0A9EFEA2}" destId="{CB7A6663-2FB4-4719-811E-1117D3B5D33E}" srcOrd="0" destOrd="0" presId="urn:microsoft.com/office/officeart/2005/8/layout/vList4"/>
    <dgm:cxn modelId="{70CE5BC0-41F7-4C00-A987-B1D5B9A52A72}" type="presParOf" srcId="{0909D297-7F20-4C05-ADAB-71AD0A9EFEA2}" destId="{5BC0779C-C455-4834-ABB5-5BD3C9523AA1}" srcOrd="1" destOrd="0" presId="urn:microsoft.com/office/officeart/2005/8/layout/vList4"/>
    <dgm:cxn modelId="{8496BA90-B966-427D-9957-2A09ED294F12}" type="presParOf" srcId="{0909D297-7F20-4C05-ADAB-71AD0A9EFEA2}" destId="{93B87337-41FE-406D-8779-B7294F7358B7}" srcOrd="2" destOrd="0" presId="urn:microsoft.com/office/officeart/2005/8/layout/vList4"/>
    <dgm:cxn modelId="{124834F0-601F-4231-94F6-AD2C891580E6}" type="presParOf" srcId="{9A7AFD31-566F-4705-AFA2-E87A40CC44DE}" destId="{1BB930D1-FA74-4AB5-B0EF-C82F2ACC1339}" srcOrd="3" destOrd="0" presId="urn:microsoft.com/office/officeart/2005/8/layout/vList4"/>
    <dgm:cxn modelId="{65273C3E-1220-417C-84BF-E26B0C02E9F7}" type="presParOf" srcId="{9A7AFD31-566F-4705-AFA2-E87A40CC44DE}" destId="{48B9B757-FB86-46FC-A5FD-812A6F770A04}" srcOrd="4" destOrd="0" presId="urn:microsoft.com/office/officeart/2005/8/layout/vList4"/>
    <dgm:cxn modelId="{1E3AB621-2488-4B1B-85C1-0D652BFE68E4}" type="presParOf" srcId="{48B9B757-FB86-46FC-A5FD-812A6F770A04}" destId="{6BE2CBD8-AC2B-415F-8722-65D6032C36E5}" srcOrd="0" destOrd="0" presId="urn:microsoft.com/office/officeart/2005/8/layout/vList4"/>
    <dgm:cxn modelId="{3B6DFCA9-09BD-4962-90DE-AF21469F9DEB}" type="presParOf" srcId="{48B9B757-FB86-46FC-A5FD-812A6F770A04}" destId="{7732879C-5E22-492B-8CEA-D1B3320FA3A3}" srcOrd="1" destOrd="0" presId="urn:microsoft.com/office/officeart/2005/8/layout/vList4"/>
    <dgm:cxn modelId="{942C3B30-151C-46EC-AC9B-56DF86816D8D}" type="presParOf" srcId="{48B9B757-FB86-46FC-A5FD-812A6F770A04}" destId="{359332E2-D0B5-44F3-A87B-1E5F5BC035C0}" srcOrd="2" destOrd="0" presId="urn:microsoft.com/office/officeart/2005/8/layout/vList4"/>
    <dgm:cxn modelId="{22773C7D-9456-4BC2-9FFA-A1F73BB41616}" type="presParOf" srcId="{9A7AFD31-566F-4705-AFA2-E87A40CC44DE}" destId="{1EA659A8-0C42-4FCA-973E-DA0B380AB3E5}" srcOrd="5" destOrd="0" presId="urn:microsoft.com/office/officeart/2005/8/layout/vList4"/>
    <dgm:cxn modelId="{DA741B84-1DA7-4A6A-8EF4-0FAB92726A17}" type="presParOf" srcId="{9A7AFD31-566F-4705-AFA2-E87A40CC44DE}" destId="{AA6287ED-9D22-49AB-81FD-55D5195A66F3}" srcOrd="6" destOrd="0" presId="urn:microsoft.com/office/officeart/2005/8/layout/vList4"/>
    <dgm:cxn modelId="{85C2200F-BEBD-477C-ABA2-776096A864FF}" type="presParOf" srcId="{AA6287ED-9D22-49AB-81FD-55D5195A66F3}" destId="{B915AF99-AE78-41C9-81D9-4D4CEB289575}" srcOrd="0" destOrd="0" presId="urn:microsoft.com/office/officeart/2005/8/layout/vList4"/>
    <dgm:cxn modelId="{79B3ABC8-C23C-4DC4-A7DA-EF08C84409B4}" type="presParOf" srcId="{AA6287ED-9D22-49AB-81FD-55D5195A66F3}" destId="{2BE941AD-747D-400C-AF6A-520233E02DA7}" srcOrd="1" destOrd="0" presId="urn:microsoft.com/office/officeart/2005/8/layout/vList4"/>
    <dgm:cxn modelId="{06A92D84-41A5-48E0-8073-767DA4B39120}" type="presParOf" srcId="{AA6287ED-9D22-49AB-81FD-55D5195A66F3}" destId="{2AB75506-0643-410E-B2D5-5FE9AEB50A5C}" srcOrd="2" destOrd="0" presId="urn:microsoft.com/office/officeart/2005/8/layout/vList4"/>
    <dgm:cxn modelId="{2E82C5B7-895C-430C-BC96-AA7BA46DAED9}" type="presParOf" srcId="{9A7AFD31-566F-4705-AFA2-E87A40CC44DE}" destId="{09A82CC4-2E9D-4A80-94C3-44B5FE8736ED}" srcOrd="7" destOrd="0" presId="urn:microsoft.com/office/officeart/2005/8/layout/vList4"/>
    <dgm:cxn modelId="{C9D553F5-0250-45F3-AF6E-AE65C367ACD5}" type="presParOf" srcId="{9A7AFD31-566F-4705-AFA2-E87A40CC44DE}" destId="{5718BB23-799B-4D18-A253-07A168FFECC5}" srcOrd="8" destOrd="0" presId="urn:microsoft.com/office/officeart/2005/8/layout/vList4"/>
    <dgm:cxn modelId="{92A53221-76E5-43FE-B7D8-7477141B8931}" type="presParOf" srcId="{5718BB23-799B-4D18-A253-07A168FFECC5}" destId="{B1F76978-C98E-4BC9-9FDD-AD49CDF1D6BA}" srcOrd="0" destOrd="0" presId="urn:microsoft.com/office/officeart/2005/8/layout/vList4"/>
    <dgm:cxn modelId="{90076322-C697-44F0-866C-3B7B4100B3F5}" type="presParOf" srcId="{5718BB23-799B-4D18-A253-07A168FFECC5}" destId="{21B19DF5-6D97-4937-9608-D2AA6C27CE24}" srcOrd="1" destOrd="0" presId="urn:microsoft.com/office/officeart/2005/8/layout/vList4"/>
    <dgm:cxn modelId="{E006042A-22F1-4A80-AB52-92EC7B4102CF}" type="presParOf" srcId="{5718BB23-799B-4D18-A253-07A168FFECC5}" destId="{BF571111-A714-479B-90E1-4A1BC6F72A16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3E81A3-51AB-4157-AB7F-C749664E3C58}">
      <dsp:nvSpPr>
        <dsp:cNvPr id="0" name=""/>
        <dsp:cNvSpPr/>
      </dsp:nvSpPr>
      <dsp:spPr>
        <a:xfrm>
          <a:off x="0" y="0"/>
          <a:ext cx="10553700" cy="6730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 dirty="0" err="1"/>
            <a:t>Vision</a:t>
          </a:r>
          <a:endParaRPr lang="pl-PL" sz="13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000" kern="1200" dirty="0"/>
            <a:t>Processing </a:t>
          </a:r>
          <a:r>
            <a:rPr lang="pl-PL" sz="1000" kern="1200" dirty="0" err="1"/>
            <a:t>images</a:t>
          </a:r>
          <a:r>
            <a:rPr lang="pl-PL" sz="1000" kern="1200" dirty="0"/>
            <a:t>(</a:t>
          </a:r>
          <a:r>
            <a:rPr lang="pl-PL" sz="1000" kern="1200" dirty="0" err="1"/>
            <a:t>Computer</a:t>
          </a:r>
          <a:r>
            <a:rPr lang="pl-PL" sz="1000" kern="1200" dirty="0"/>
            <a:t> </a:t>
          </a:r>
          <a:r>
            <a:rPr lang="pl-PL" sz="1000" kern="1200" dirty="0" err="1"/>
            <a:t>Vision</a:t>
          </a:r>
          <a:r>
            <a:rPr lang="pl-PL" sz="1000" kern="1200" dirty="0"/>
            <a:t>, Face API, Form </a:t>
          </a:r>
          <a:r>
            <a:rPr lang="pl-PL" sz="1000" kern="1200" dirty="0" err="1"/>
            <a:t>Recognizer</a:t>
          </a:r>
          <a:r>
            <a:rPr lang="pl-PL" sz="1000" kern="1200" dirty="0"/>
            <a:t>, Ink </a:t>
          </a:r>
          <a:r>
            <a:rPr lang="pl-PL" sz="1000" kern="1200" dirty="0" err="1"/>
            <a:t>recognizer</a:t>
          </a:r>
          <a:r>
            <a:rPr lang="pl-PL" sz="1000" kern="1200" dirty="0"/>
            <a:t>)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000" kern="1200" dirty="0"/>
            <a:t>Video </a:t>
          </a:r>
          <a:r>
            <a:rPr lang="pl-PL" sz="1000" kern="1200" dirty="0" err="1"/>
            <a:t>indexing</a:t>
          </a:r>
          <a:r>
            <a:rPr lang="pl-PL" sz="1000" kern="1200" dirty="0"/>
            <a:t>(Video </a:t>
          </a:r>
          <a:r>
            <a:rPr lang="pl-PL" sz="1000" kern="1200" dirty="0" err="1"/>
            <a:t>Indexing</a:t>
          </a:r>
          <a:r>
            <a:rPr lang="pl-PL" sz="1000" kern="1200" dirty="0"/>
            <a:t>)</a:t>
          </a:r>
        </a:p>
      </dsp:txBody>
      <dsp:txXfrm>
        <a:off x="2178045" y="0"/>
        <a:ext cx="8375654" cy="673051"/>
      </dsp:txXfrm>
    </dsp:sp>
    <dsp:sp modelId="{7EFC0361-02C0-4077-9CF9-61C2F0D48C9B}">
      <dsp:nvSpPr>
        <dsp:cNvPr id="0" name=""/>
        <dsp:cNvSpPr/>
      </dsp:nvSpPr>
      <dsp:spPr>
        <a:xfrm>
          <a:off x="67305" y="67305"/>
          <a:ext cx="2110740" cy="53844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7A6663-2FB4-4719-811E-1117D3B5D33E}">
      <dsp:nvSpPr>
        <dsp:cNvPr id="0" name=""/>
        <dsp:cNvSpPr/>
      </dsp:nvSpPr>
      <dsp:spPr>
        <a:xfrm>
          <a:off x="0" y="740356"/>
          <a:ext cx="10553700" cy="6730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 dirty="0"/>
            <a:t>Speech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000" kern="1200" dirty="0"/>
            <a:t>Speech </a:t>
          </a:r>
          <a:r>
            <a:rPr lang="pl-PL" sz="1000" kern="1200" dirty="0" err="1"/>
            <a:t>processing</a:t>
          </a:r>
          <a:r>
            <a:rPr lang="pl-PL" sz="1000" kern="1200" dirty="0"/>
            <a:t>(Speech Services, Speaker </a:t>
          </a:r>
          <a:r>
            <a:rPr lang="pl-PL" sz="1000" kern="1200" dirty="0" err="1"/>
            <a:t>Recognition</a:t>
          </a:r>
          <a:r>
            <a:rPr lang="pl-PL" sz="1000" kern="1200" dirty="0"/>
            <a:t>)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000" kern="1200" dirty="0" err="1"/>
            <a:t>Translation</a:t>
          </a:r>
          <a:r>
            <a:rPr lang="pl-PL" sz="1000" kern="1200" dirty="0"/>
            <a:t>(Translator Speech)</a:t>
          </a:r>
        </a:p>
      </dsp:txBody>
      <dsp:txXfrm>
        <a:off x="2178045" y="740356"/>
        <a:ext cx="8375654" cy="673051"/>
      </dsp:txXfrm>
    </dsp:sp>
    <dsp:sp modelId="{5BC0779C-C455-4834-ABB5-5BD3C9523AA1}">
      <dsp:nvSpPr>
        <dsp:cNvPr id="0" name=""/>
        <dsp:cNvSpPr/>
      </dsp:nvSpPr>
      <dsp:spPr>
        <a:xfrm>
          <a:off x="67305" y="807661"/>
          <a:ext cx="2110740" cy="53844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E2CBD8-AC2B-415F-8722-65D6032C36E5}">
      <dsp:nvSpPr>
        <dsp:cNvPr id="0" name=""/>
        <dsp:cNvSpPr/>
      </dsp:nvSpPr>
      <dsp:spPr>
        <a:xfrm>
          <a:off x="0" y="1480712"/>
          <a:ext cx="10553700" cy="6730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 dirty="0"/>
            <a:t>Language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000" kern="1200" dirty="0"/>
            <a:t>Language </a:t>
          </a:r>
          <a:r>
            <a:rPr lang="pl-PL" sz="1000" kern="1200" dirty="0" err="1"/>
            <a:t>processing</a:t>
          </a:r>
          <a:r>
            <a:rPr lang="pl-PL" sz="1000" kern="1200" dirty="0"/>
            <a:t>(Language </a:t>
          </a:r>
          <a:r>
            <a:rPr lang="pl-PL" sz="1000" kern="1200" dirty="0" err="1"/>
            <a:t>Understanding</a:t>
          </a:r>
          <a:r>
            <a:rPr lang="pl-PL" sz="1000" kern="1200" dirty="0"/>
            <a:t>, </a:t>
          </a:r>
          <a:r>
            <a:rPr lang="pl-PL" sz="1000" kern="1200" dirty="0" err="1"/>
            <a:t>Text</a:t>
          </a:r>
          <a:r>
            <a:rPr lang="pl-PL" sz="1000" kern="1200" dirty="0"/>
            <a:t> Analytics, Translator </a:t>
          </a:r>
          <a:r>
            <a:rPr lang="pl-PL" sz="1000" kern="1200" dirty="0" err="1"/>
            <a:t>Text</a:t>
          </a:r>
          <a:r>
            <a:rPr lang="pl-PL" sz="1000" kern="1200" dirty="0"/>
            <a:t>)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000" kern="1200" dirty="0"/>
            <a:t>Video </a:t>
          </a:r>
          <a:r>
            <a:rPr lang="pl-PL" sz="1000" kern="1200" dirty="0" err="1"/>
            <a:t>indexing</a:t>
          </a:r>
          <a:r>
            <a:rPr lang="pl-PL" sz="1000" kern="1200" dirty="0"/>
            <a:t>(Video </a:t>
          </a:r>
          <a:r>
            <a:rPr lang="pl-PL" sz="1000" kern="1200" dirty="0" err="1"/>
            <a:t>Indexer</a:t>
          </a:r>
          <a:r>
            <a:rPr lang="pl-PL" sz="1000" kern="1200" dirty="0"/>
            <a:t>)</a:t>
          </a:r>
        </a:p>
      </dsp:txBody>
      <dsp:txXfrm>
        <a:off x="2178045" y="1480712"/>
        <a:ext cx="8375654" cy="673051"/>
      </dsp:txXfrm>
    </dsp:sp>
    <dsp:sp modelId="{7732879C-5E22-492B-8CEA-D1B3320FA3A3}">
      <dsp:nvSpPr>
        <dsp:cNvPr id="0" name=""/>
        <dsp:cNvSpPr/>
      </dsp:nvSpPr>
      <dsp:spPr>
        <a:xfrm>
          <a:off x="67305" y="1548017"/>
          <a:ext cx="2110740" cy="53844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15AF99-AE78-41C9-81D9-4D4CEB289575}">
      <dsp:nvSpPr>
        <dsp:cNvPr id="0" name=""/>
        <dsp:cNvSpPr/>
      </dsp:nvSpPr>
      <dsp:spPr>
        <a:xfrm>
          <a:off x="0" y="2221069"/>
          <a:ext cx="10553700" cy="6730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 dirty="0"/>
            <a:t>Web </a:t>
          </a:r>
          <a:r>
            <a:rPr lang="pl-PL" sz="1300" kern="1200" dirty="0" err="1"/>
            <a:t>Search</a:t>
          </a:r>
          <a:endParaRPr lang="pl-PL" sz="13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000" kern="1200" dirty="0"/>
            <a:t>Bing </a:t>
          </a:r>
          <a:r>
            <a:rPr lang="pl-PL" sz="1000" kern="1200" dirty="0" err="1"/>
            <a:t>related</a:t>
          </a:r>
          <a:r>
            <a:rPr lang="pl-PL" sz="1000" kern="1200" dirty="0"/>
            <a:t> services(News, Video, </a:t>
          </a:r>
          <a:r>
            <a:rPr lang="pl-PL" sz="1000" kern="1200" dirty="0" err="1"/>
            <a:t>Autosuggest</a:t>
          </a:r>
          <a:r>
            <a:rPr lang="pl-PL" sz="1000" kern="1200" dirty="0"/>
            <a:t>…)</a:t>
          </a:r>
        </a:p>
      </dsp:txBody>
      <dsp:txXfrm>
        <a:off x="2178045" y="2221069"/>
        <a:ext cx="8375654" cy="673051"/>
      </dsp:txXfrm>
    </dsp:sp>
    <dsp:sp modelId="{2BE941AD-747D-400C-AF6A-520233E02DA7}">
      <dsp:nvSpPr>
        <dsp:cNvPr id="0" name=""/>
        <dsp:cNvSpPr/>
      </dsp:nvSpPr>
      <dsp:spPr>
        <a:xfrm>
          <a:off x="67305" y="2288374"/>
          <a:ext cx="2110740" cy="53844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F76978-C98E-4BC9-9FDD-AD49CDF1D6BA}">
      <dsp:nvSpPr>
        <dsp:cNvPr id="0" name=""/>
        <dsp:cNvSpPr/>
      </dsp:nvSpPr>
      <dsp:spPr>
        <a:xfrm>
          <a:off x="0" y="2961425"/>
          <a:ext cx="10553700" cy="6730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 dirty="0" err="1"/>
            <a:t>Decision</a:t>
          </a:r>
          <a:endParaRPr lang="pl-PL" sz="13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000" kern="1200" dirty="0" err="1"/>
            <a:t>Anomaly</a:t>
          </a:r>
          <a:r>
            <a:rPr lang="pl-PL" sz="1000" kern="1200" dirty="0"/>
            <a:t> </a:t>
          </a:r>
          <a:r>
            <a:rPr lang="pl-PL" sz="1000" kern="1200" dirty="0" err="1"/>
            <a:t>Detection</a:t>
          </a:r>
          <a:endParaRPr lang="pl-PL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l-PL" sz="1000" kern="1200" dirty="0"/>
            <a:t>Content Moderator</a:t>
          </a:r>
        </a:p>
      </dsp:txBody>
      <dsp:txXfrm>
        <a:off x="2178045" y="2961425"/>
        <a:ext cx="8375654" cy="673051"/>
      </dsp:txXfrm>
    </dsp:sp>
    <dsp:sp modelId="{21B19DF5-6D97-4937-9608-D2AA6C27CE24}">
      <dsp:nvSpPr>
        <dsp:cNvPr id="0" name=""/>
        <dsp:cNvSpPr/>
      </dsp:nvSpPr>
      <dsp:spPr>
        <a:xfrm>
          <a:off x="67305" y="3028730"/>
          <a:ext cx="2110740" cy="53844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46000" b="-146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zure.microsoft.com/en-us/pricing/details/cognitive-service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ognitive.uservoice.com/knowledgebase/articles/1097047-research-papers-for-cognitive-service-api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97EA66B-2AAB-42B0-9F9D-38920D8D8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F68BF11-BC66-4A3D-85E4-AACD5C077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199" y="885433"/>
            <a:ext cx="10261602" cy="3022257"/>
          </a:xfrm>
          <a:effectLst/>
        </p:spPr>
        <p:txBody>
          <a:bodyPr anchor="b">
            <a:normAutofit/>
          </a:bodyPr>
          <a:lstStyle/>
          <a:p>
            <a:pPr algn="ctr"/>
            <a:r>
              <a:rPr lang="en-US" sz="6700" dirty="0">
                <a:solidFill>
                  <a:schemeClr val="tx1"/>
                </a:solidFill>
              </a:rPr>
              <a:t>Working with images in Azure using Vision API</a:t>
            </a:r>
            <a:endParaRPr lang="pl-PL" sz="6700" dirty="0">
              <a:solidFill>
                <a:schemeClr val="tx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BA2B58A-5179-4A2A-AFFC-7F2AE16ED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6955" y="4033164"/>
            <a:ext cx="8378090" cy="1181206"/>
          </a:xfrm>
          <a:effectLst/>
        </p:spPr>
        <p:txBody>
          <a:bodyPr anchor="t">
            <a:normAutofit/>
          </a:bodyPr>
          <a:lstStyle/>
          <a:p>
            <a:pPr algn="ctr"/>
            <a:r>
              <a:rPr lang="pl-PL" sz="2000" dirty="0"/>
              <a:t>Kamil Mrzygłód </a:t>
            </a:r>
          </a:p>
          <a:p>
            <a:pPr algn="ctr"/>
            <a:r>
              <a:rPr lang="pl-PL" sz="1100" b="1" cap="all" dirty="0"/>
              <a:t>AI &amp; NLP WORKSHOP DAY 2019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360EBE3-31BB-422F-AA87-FA3873DAE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0800000">
            <a:off x="0" y="5388384"/>
            <a:ext cx="12192000" cy="1469616"/>
          </a:xfrm>
          <a:custGeom>
            <a:avLst/>
            <a:gdLst>
              <a:gd name="connsiteX0" fmla="*/ 6113881 w 12192000"/>
              <a:gd name="connsiteY0" fmla="*/ 1469616 h 1469616"/>
              <a:gd name="connsiteX1" fmla="*/ 6101181 w 12192000"/>
              <a:gd name="connsiteY1" fmla="*/ 1469616 h 1469616"/>
              <a:gd name="connsiteX2" fmla="*/ 6090598 w 12192000"/>
              <a:gd name="connsiteY2" fmla="*/ 1469616 h 1469616"/>
              <a:gd name="connsiteX3" fmla="*/ 6077897 w 12192000"/>
              <a:gd name="connsiteY3" fmla="*/ 1464854 h 1469616"/>
              <a:gd name="connsiteX4" fmla="*/ 6065198 w 12192000"/>
              <a:gd name="connsiteY4" fmla="*/ 1460091 h 1469616"/>
              <a:gd name="connsiteX5" fmla="*/ 6056731 w 12192000"/>
              <a:gd name="connsiteY5" fmla="*/ 1456916 h 1469616"/>
              <a:gd name="connsiteX6" fmla="*/ 5678033 w 12192000"/>
              <a:gd name="connsiteY6" fmla="*/ 1172892 h 1469616"/>
              <a:gd name="connsiteX7" fmla="*/ 0 w 12192000"/>
              <a:gd name="connsiteY7" fmla="*/ 1172892 h 1469616"/>
              <a:gd name="connsiteX8" fmla="*/ 0 w 12192000"/>
              <a:gd name="connsiteY8" fmla="*/ 1162370 h 1469616"/>
              <a:gd name="connsiteX9" fmla="*/ 0 w 12192000"/>
              <a:gd name="connsiteY9" fmla="*/ 403347 h 1469616"/>
              <a:gd name="connsiteX10" fmla="*/ 0 w 12192000"/>
              <a:gd name="connsiteY10" fmla="*/ 0 h 1469616"/>
              <a:gd name="connsiteX11" fmla="*/ 12192000 w 12192000"/>
              <a:gd name="connsiteY11" fmla="*/ 0 h 1469616"/>
              <a:gd name="connsiteX12" fmla="*/ 12192000 w 12192000"/>
              <a:gd name="connsiteY12" fmla="*/ 403347 h 1469616"/>
              <a:gd name="connsiteX13" fmla="*/ 12192000 w 12192000"/>
              <a:gd name="connsiteY13" fmla="*/ 1162370 h 1469616"/>
              <a:gd name="connsiteX14" fmla="*/ 12192000 w 12192000"/>
              <a:gd name="connsiteY14" fmla="*/ 1172892 h 1469616"/>
              <a:gd name="connsiteX15" fmla="*/ 6524330 w 12192000"/>
              <a:gd name="connsiteY15" fmla="*/ 1172892 h 1469616"/>
              <a:gd name="connsiteX16" fmla="*/ 6145631 w 12192000"/>
              <a:gd name="connsiteY16" fmla="*/ 1456916 h 1469616"/>
              <a:gd name="connsiteX17" fmla="*/ 6137163 w 12192000"/>
              <a:gd name="connsiteY17" fmla="*/ 1460091 h 1469616"/>
              <a:gd name="connsiteX18" fmla="*/ 6124463 w 12192000"/>
              <a:gd name="connsiteY18" fmla="*/ 1464854 h 1469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0" h="1469616">
                <a:moveTo>
                  <a:pt x="6113881" y="1469616"/>
                </a:moveTo>
                <a:lnTo>
                  <a:pt x="6101181" y="1469616"/>
                </a:lnTo>
                <a:lnTo>
                  <a:pt x="6090598" y="1469616"/>
                </a:lnTo>
                <a:lnTo>
                  <a:pt x="6077897" y="1464854"/>
                </a:lnTo>
                <a:lnTo>
                  <a:pt x="6065198" y="1460091"/>
                </a:lnTo>
                <a:lnTo>
                  <a:pt x="6056731" y="1456916"/>
                </a:lnTo>
                <a:lnTo>
                  <a:pt x="5678033" y="1172892"/>
                </a:lnTo>
                <a:lnTo>
                  <a:pt x="0" y="1172892"/>
                </a:lnTo>
                <a:lnTo>
                  <a:pt x="0" y="1162370"/>
                </a:lnTo>
                <a:lnTo>
                  <a:pt x="0" y="403347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403347"/>
                </a:lnTo>
                <a:lnTo>
                  <a:pt x="12192000" y="1162370"/>
                </a:lnTo>
                <a:lnTo>
                  <a:pt x="12192000" y="1172892"/>
                </a:lnTo>
                <a:lnTo>
                  <a:pt x="6524330" y="1172892"/>
                </a:lnTo>
                <a:lnTo>
                  <a:pt x="6145631" y="1456916"/>
                </a:lnTo>
                <a:lnTo>
                  <a:pt x="6137163" y="1460091"/>
                </a:lnTo>
                <a:lnTo>
                  <a:pt x="6124463" y="1464854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36636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8EE457FF-670E-4EC1-ACD4-1173DA9A7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ytuł 5">
            <a:extLst>
              <a:ext uri="{FF2B5EF4-FFF2-40B4-BE49-F238E27FC236}">
                <a16:creationId xmlns:a16="http://schemas.microsoft.com/office/drawing/2014/main" id="{A05BE2BA-B8E4-4EB5-B778-84035E622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200">
                <a:solidFill>
                  <a:schemeClr val="tx1"/>
                </a:solidFill>
              </a:rPr>
              <a:t>Thank you!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ole tekstowe 6">
            <a:extLst>
              <a:ext uri="{FF2B5EF4-FFF2-40B4-BE49-F238E27FC236}">
                <a16:creationId xmlns:a16="http://schemas.microsoft.com/office/drawing/2014/main" id="{EEFDE4F1-4E7F-4A09-BC0D-A40BEA0BAC10}"/>
              </a:ext>
            </a:extLst>
          </p:cNvPr>
          <p:cNvSpPr txBox="1"/>
          <p:nvPr/>
        </p:nvSpPr>
        <p:spPr>
          <a:xfrm>
            <a:off x="5146751" y="1218475"/>
            <a:ext cx="6080050" cy="442105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1600"/>
              <a:t>@Kamil_Mrzyglod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</a:pPr>
            <a:r>
              <a:rPr lang="en-US" sz="1600"/>
              <a:t>https://thecloudtheory.com</a:t>
            </a:r>
          </a:p>
        </p:txBody>
      </p:sp>
    </p:spTree>
    <p:extLst>
      <p:ext uri="{BB962C8B-B14F-4D97-AF65-F5344CB8AC3E}">
        <p14:creationId xmlns:p14="http://schemas.microsoft.com/office/powerpoint/2010/main" val="2340163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5379D6E4-38F1-412C-8688-BDA2792DF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About</a:t>
            </a:r>
            <a:r>
              <a:rPr lang="pl-PL" dirty="0"/>
              <a:t> Me</a:t>
            </a:r>
          </a:p>
        </p:txBody>
      </p:sp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817E1E11-01B5-4EA1-9CF3-DF2292471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6554" y="2398669"/>
            <a:ext cx="5455444" cy="3636963"/>
          </a:xfrm>
        </p:spPr>
      </p:pic>
      <p:sp>
        <p:nvSpPr>
          <p:cNvPr id="9" name="pole tekstowe 8">
            <a:extLst>
              <a:ext uri="{FF2B5EF4-FFF2-40B4-BE49-F238E27FC236}">
                <a16:creationId xmlns:a16="http://schemas.microsoft.com/office/drawing/2014/main" id="{C7087E44-F4EF-4F55-A517-C45E6DB7933E}"/>
              </a:ext>
            </a:extLst>
          </p:cNvPr>
          <p:cNvSpPr txBox="1"/>
          <p:nvPr/>
        </p:nvSpPr>
        <p:spPr>
          <a:xfrm>
            <a:off x="620785" y="2642532"/>
            <a:ext cx="5108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Senior Software Developer @ </a:t>
            </a:r>
            <a:r>
              <a:rPr lang="pl-PL" b="1" dirty="0"/>
              <a:t>Demant Technology Centre</a:t>
            </a:r>
          </a:p>
          <a:p>
            <a:r>
              <a:rPr lang="pl-PL" dirty="0" err="1"/>
              <a:t>Trainer</a:t>
            </a:r>
            <a:r>
              <a:rPr lang="pl-PL" dirty="0"/>
              <a:t> @ </a:t>
            </a:r>
            <a:r>
              <a:rPr lang="pl-PL" b="1" dirty="0" err="1"/>
              <a:t>Sages</a:t>
            </a:r>
            <a:endParaRPr lang="pl-PL" b="1" dirty="0"/>
          </a:p>
          <a:p>
            <a:r>
              <a:rPr lang="pl-PL" dirty="0" err="1"/>
              <a:t>Owner</a:t>
            </a:r>
            <a:r>
              <a:rPr lang="pl-PL" dirty="0"/>
              <a:t> @ </a:t>
            </a:r>
            <a:r>
              <a:rPr lang="pl-PL" b="1" dirty="0"/>
              <a:t>The Cloud </a:t>
            </a:r>
            <a:r>
              <a:rPr lang="pl-PL" b="1" dirty="0" err="1"/>
              <a:t>Theory</a:t>
            </a:r>
            <a:endParaRPr lang="pl-PL" b="1" dirty="0"/>
          </a:p>
        </p:txBody>
      </p:sp>
      <p:pic>
        <p:nvPicPr>
          <p:cNvPr id="1026" name="Picture 2" descr="Znalezione obrazy dla zapytania microsoft mvp">
            <a:extLst>
              <a:ext uri="{FF2B5EF4-FFF2-40B4-BE49-F238E27FC236}">
                <a16:creationId xmlns:a16="http://schemas.microsoft.com/office/drawing/2014/main" id="{5873835A-8A7A-4EB6-A389-971FB2DC6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036" y="4391480"/>
            <a:ext cx="33718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61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01392F95-A314-410C-B12A-04A97D5C7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Azure </a:t>
            </a:r>
            <a:r>
              <a:rPr lang="pl-PL" dirty="0" err="1"/>
              <a:t>Cognitive</a:t>
            </a:r>
            <a:r>
              <a:rPr lang="pl-PL" dirty="0"/>
              <a:t> Services?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1426107E-3C02-4660-BE14-6CF737916B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How &amp; </a:t>
            </a:r>
            <a:r>
              <a:rPr lang="pl-PL" dirty="0" err="1"/>
              <a:t>when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them</a:t>
            </a:r>
            <a:r>
              <a:rPr lang="pl-P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27945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D664DFCB-C2DF-4964-AFCB-14A04E703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pl-PL" dirty="0"/>
              <a:t>Azure </a:t>
            </a:r>
            <a:r>
              <a:rPr lang="pl-PL" dirty="0" err="1"/>
              <a:t>Cognitive</a:t>
            </a:r>
            <a:r>
              <a:rPr lang="pl-PL" dirty="0"/>
              <a:t> Services idea</a:t>
            </a:r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3EB2F815-24F2-4E3E-9335-BC3FB6553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835583" cy="3632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/>
              <a:t>The goal of Azure Cognitive Services is to help developers create applications that can see, hear, speak, understand, and even begin to reason. </a:t>
            </a:r>
            <a:endParaRPr lang="pl-PL" sz="1600"/>
          </a:p>
        </p:txBody>
      </p:sp>
      <p:pic>
        <p:nvPicPr>
          <p:cNvPr id="2050" name="Picture 2" descr="Znalezione obrazy dla zapytania azure cognitive services">
            <a:extLst>
              <a:ext uri="{FF2B5EF4-FFF2-40B4-BE49-F238E27FC236}">
                <a16:creationId xmlns:a16="http://schemas.microsoft.com/office/drawing/2014/main" id="{A302BB4B-D4B1-49AC-AC29-1CBC30519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82356" y="2413000"/>
            <a:ext cx="3716338" cy="3716338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3069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0683B9C-C512-4576-A6AC-A07284CED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5 </a:t>
            </a:r>
            <a:r>
              <a:rPr lang="pl-PL" dirty="0" err="1"/>
              <a:t>different</a:t>
            </a:r>
            <a:r>
              <a:rPr lang="pl-PL" dirty="0"/>
              <a:t> </a:t>
            </a:r>
            <a:r>
              <a:rPr lang="pl-PL" dirty="0" err="1"/>
              <a:t>pillars</a:t>
            </a:r>
            <a:endParaRPr lang="pl-PL" dirty="0"/>
          </a:p>
        </p:txBody>
      </p:sp>
      <p:graphicFrame>
        <p:nvGraphicFramePr>
          <p:cNvPr id="4" name="Symbol zastępczy zawartości 3">
            <a:extLst>
              <a:ext uri="{FF2B5EF4-FFF2-40B4-BE49-F238E27FC236}">
                <a16:creationId xmlns:a16="http://schemas.microsoft.com/office/drawing/2014/main" id="{267D9A23-A092-4845-8FAF-341E6C1191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8905046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3353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90E515F-823E-4A7B-B8F1-3482FFF4E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l-PL" dirty="0"/>
              <a:t>Azure </a:t>
            </a:r>
            <a:r>
              <a:rPr lang="pl-PL" dirty="0" err="1"/>
              <a:t>Cognitive</a:t>
            </a:r>
            <a:r>
              <a:rPr lang="pl-PL" dirty="0"/>
              <a:t> Services pros and </a:t>
            </a:r>
            <a:r>
              <a:rPr lang="pl-PL" dirty="0" err="1"/>
              <a:t>cons</a:t>
            </a:r>
            <a:endParaRPr lang="pl-PL" dirty="0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FC02DCDC-7D60-4CF1-808E-E5996C5428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Pros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7E40830-73DB-4978-A2DB-DCB0E294C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pl-PL" dirty="0"/>
              <a:t>Fast development</a:t>
            </a:r>
          </a:p>
          <a:p>
            <a:r>
              <a:rPr lang="pl-PL" dirty="0" err="1"/>
              <a:t>Managed</a:t>
            </a:r>
            <a:r>
              <a:rPr lang="pl-PL" dirty="0"/>
              <a:t> service</a:t>
            </a:r>
          </a:p>
          <a:p>
            <a:r>
              <a:rPr lang="pl-PL" dirty="0"/>
              <a:t>Lower learning </a:t>
            </a:r>
            <a:r>
              <a:rPr lang="pl-PL" dirty="0" err="1"/>
              <a:t>curve</a:t>
            </a:r>
            <a:endParaRPr lang="pl-PL" dirty="0"/>
          </a:p>
          <a:p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require</a:t>
            </a:r>
            <a:r>
              <a:rPr lang="pl-PL" dirty="0"/>
              <a:t> data science </a:t>
            </a:r>
            <a:r>
              <a:rPr lang="pl-PL" dirty="0" err="1"/>
              <a:t>expertise</a:t>
            </a:r>
            <a:r>
              <a:rPr lang="pl-PL" dirty="0"/>
              <a:t> to </a:t>
            </a:r>
            <a:r>
              <a:rPr lang="pl-PL" dirty="0" err="1"/>
              <a:t>use</a:t>
            </a:r>
            <a:endParaRPr lang="pl-PL" dirty="0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52EF3605-02D4-4370-BD16-BDCF04E3B8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l-PL" dirty="0" err="1"/>
              <a:t>Cons</a:t>
            </a:r>
            <a:endParaRPr lang="pl-PL" dirty="0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54FF2235-EFE1-475C-B1B1-F17ECF614A5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l-PL" dirty="0" err="1"/>
              <a:t>Managed</a:t>
            </a:r>
            <a:r>
              <a:rPr lang="pl-PL" dirty="0"/>
              <a:t> service</a:t>
            </a:r>
          </a:p>
          <a:p>
            <a:r>
              <a:rPr lang="pl-PL" dirty="0" err="1"/>
              <a:t>Sent</a:t>
            </a:r>
            <a:r>
              <a:rPr lang="pl-PL" dirty="0"/>
              <a:t> data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 for </a:t>
            </a:r>
            <a:r>
              <a:rPr lang="pl-PL" dirty="0" err="1"/>
              <a:t>further</a:t>
            </a:r>
            <a:r>
              <a:rPr lang="pl-PL" dirty="0"/>
              <a:t> model </a:t>
            </a:r>
            <a:r>
              <a:rPr lang="pl-PL" dirty="0" err="1"/>
              <a:t>enhancing</a:t>
            </a:r>
            <a:endParaRPr lang="pl-PL" dirty="0"/>
          </a:p>
          <a:p>
            <a:r>
              <a:rPr lang="pl-PL" dirty="0" err="1"/>
              <a:t>Can</a:t>
            </a:r>
            <a:r>
              <a:rPr lang="pl-PL" dirty="0"/>
              <a:t> be a </a:t>
            </a:r>
            <a:r>
              <a:rPr lang="pl-PL" dirty="0" err="1"/>
              <a:t>bottleneck</a:t>
            </a:r>
            <a:endParaRPr lang="pl-PL" dirty="0"/>
          </a:p>
          <a:p>
            <a:r>
              <a:rPr lang="pl-PL" dirty="0" err="1"/>
              <a:t>Cannot</a:t>
            </a:r>
            <a:r>
              <a:rPr lang="pl-PL" dirty="0"/>
              <a:t> </a:t>
            </a:r>
            <a:r>
              <a:rPr lang="pl-PL" dirty="0" err="1"/>
              <a:t>enhance</a:t>
            </a:r>
            <a:r>
              <a:rPr lang="pl-PL" dirty="0"/>
              <a:t> </a:t>
            </a:r>
            <a:r>
              <a:rPr lang="pl-PL" dirty="0" err="1"/>
              <a:t>models</a:t>
            </a:r>
            <a:endParaRPr lang="pl-PL" dirty="0"/>
          </a:p>
          <a:p>
            <a:r>
              <a:rPr lang="pl-PL" dirty="0" err="1"/>
              <a:t>Cannot</a:t>
            </a:r>
            <a:r>
              <a:rPr lang="pl-PL" dirty="0"/>
              <a:t> </a:t>
            </a:r>
            <a:r>
              <a:rPr lang="pl-PL" dirty="0" err="1"/>
              <a:t>address</a:t>
            </a:r>
            <a:r>
              <a:rPr lang="pl-PL" dirty="0"/>
              <a:t>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specific</a:t>
            </a:r>
            <a:r>
              <a:rPr lang="pl-PL" dirty="0"/>
              <a:t> </a:t>
            </a:r>
            <a:r>
              <a:rPr lang="pl-PL" dirty="0" err="1"/>
              <a:t>cases</a:t>
            </a:r>
            <a:endParaRPr lang="pl-PL" dirty="0"/>
          </a:p>
          <a:p>
            <a:r>
              <a:rPr lang="pl-PL" dirty="0" err="1"/>
              <a:t>Might</a:t>
            </a:r>
            <a:r>
              <a:rPr lang="pl-PL" dirty="0"/>
              <a:t> not be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cheap</a:t>
            </a:r>
            <a:r>
              <a:rPr lang="pl-PL" dirty="0"/>
              <a:t>(1$ per 1000 </a:t>
            </a:r>
            <a:r>
              <a:rPr lang="pl-PL" dirty="0" err="1"/>
              <a:t>transactions</a:t>
            </a:r>
            <a:r>
              <a:rPr lang="pl-PL" dirty="0"/>
              <a:t>)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50954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190E515F-823E-4A7B-B8F1-3482FFF4E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pl-PL" dirty="0"/>
              <a:t>Azure </a:t>
            </a:r>
            <a:r>
              <a:rPr lang="pl-PL" dirty="0" err="1"/>
              <a:t>Cognitive</a:t>
            </a:r>
            <a:r>
              <a:rPr lang="pl-PL" dirty="0"/>
              <a:t> Services </a:t>
            </a:r>
            <a:r>
              <a:rPr lang="pl-PL" dirty="0" err="1"/>
              <a:t>use-cases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7E40830-73DB-4978-A2DB-DCB0E294C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068" y="978993"/>
            <a:ext cx="5365218" cy="4900014"/>
          </a:xfrm>
          <a:effectLst/>
        </p:spPr>
        <p:txBody>
          <a:bodyPr>
            <a:normAutofit/>
          </a:bodyPr>
          <a:lstStyle/>
          <a:p>
            <a:r>
              <a:rPr lang="pl-PL" dirty="0" err="1"/>
              <a:t>Prototyping</a:t>
            </a:r>
            <a:endParaRPr lang="pl-PL" dirty="0"/>
          </a:p>
          <a:p>
            <a:r>
              <a:rPr lang="pl-PL" dirty="0" err="1"/>
              <a:t>Rapid</a:t>
            </a:r>
            <a:r>
              <a:rPr lang="pl-PL" dirty="0"/>
              <a:t> development</a:t>
            </a:r>
          </a:p>
          <a:p>
            <a:r>
              <a:rPr lang="pl-PL" dirty="0" err="1"/>
              <a:t>Managed</a:t>
            </a:r>
            <a:r>
              <a:rPr lang="pl-PL" dirty="0"/>
              <a:t> </a:t>
            </a:r>
            <a:r>
              <a:rPr lang="pl-PL" dirty="0" err="1"/>
              <a:t>models</a:t>
            </a:r>
            <a:endParaRPr lang="pl-PL" dirty="0"/>
          </a:p>
          <a:p>
            <a:r>
              <a:rPr lang="pl-PL" dirty="0"/>
              <a:t>Lack of </a:t>
            </a:r>
            <a:r>
              <a:rPr lang="pl-PL" dirty="0" err="1"/>
              <a:t>infrastructure</a:t>
            </a:r>
            <a:r>
              <a:rPr lang="pl-PL" dirty="0"/>
              <a:t> </a:t>
            </a:r>
            <a:r>
              <a:rPr lang="pl-PL" dirty="0" err="1"/>
              <a:t>knowledge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27122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97EA66B-2AAB-42B0-9F9D-38920D8D8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9A61ED4-6082-4BAD-8DA7-634CAFCE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885433"/>
            <a:ext cx="10261602" cy="302225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>
                <a:solidFill>
                  <a:schemeClr val="tx1"/>
                </a:solidFill>
              </a:rPr>
              <a:t>Pricing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C4EBEAC-0A6F-4433-8032-C1249A8AF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6955" y="4033164"/>
            <a:ext cx="8378090" cy="1181206"/>
          </a:xfrm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hlinkClick r:id="rId2"/>
              </a:rPr>
              <a:t>https://azure.microsoft.com/en-us/pricing/details/cognitive-services/</a:t>
            </a:r>
            <a:endParaRPr lang="en-US" sz="20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360EBE3-31BB-422F-AA87-FA3873DAE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0800000">
            <a:off x="0" y="5388384"/>
            <a:ext cx="12192000" cy="1469616"/>
          </a:xfrm>
          <a:custGeom>
            <a:avLst/>
            <a:gdLst>
              <a:gd name="connsiteX0" fmla="*/ 6113881 w 12192000"/>
              <a:gd name="connsiteY0" fmla="*/ 1469616 h 1469616"/>
              <a:gd name="connsiteX1" fmla="*/ 6101181 w 12192000"/>
              <a:gd name="connsiteY1" fmla="*/ 1469616 h 1469616"/>
              <a:gd name="connsiteX2" fmla="*/ 6090598 w 12192000"/>
              <a:gd name="connsiteY2" fmla="*/ 1469616 h 1469616"/>
              <a:gd name="connsiteX3" fmla="*/ 6077897 w 12192000"/>
              <a:gd name="connsiteY3" fmla="*/ 1464854 h 1469616"/>
              <a:gd name="connsiteX4" fmla="*/ 6065198 w 12192000"/>
              <a:gd name="connsiteY4" fmla="*/ 1460091 h 1469616"/>
              <a:gd name="connsiteX5" fmla="*/ 6056731 w 12192000"/>
              <a:gd name="connsiteY5" fmla="*/ 1456916 h 1469616"/>
              <a:gd name="connsiteX6" fmla="*/ 5678033 w 12192000"/>
              <a:gd name="connsiteY6" fmla="*/ 1172892 h 1469616"/>
              <a:gd name="connsiteX7" fmla="*/ 0 w 12192000"/>
              <a:gd name="connsiteY7" fmla="*/ 1172892 h 1469616"/>
              <a:gd name="connsiteX8" fmla="*/ 0 w 12192000"/>
              <a:gd name="connsiteY8" fmla="*/ 1162370 h 1469616"/>
              <a:gd name="connsiteX9" fmla="*/ 0 w 12192000"/>
              <a:gd name="connsiteY9" fmla="*/ 403347 h 1469616"/>
              <a:gd name="connsiteX10" fmla="*/ 0 w 12192000"/>
              <a:gd name="connsiteY10" fmla="*/ 0 h 1469616"/>
              <a:gd name="connsiteX11" fmla="*/ 12192000 w 12192000"/>
              <a:gd name="connsiteY11" fmla="*/ 0 h 1469616"/>
              <a:gd name="connsiteX12" fmla="*/ 12192000 w 12192000"/>
              <a:gd name="connsiteY12" fmla="*/ 403347 h 1469616"/>
              <a:gd name="connsiteX13" fmla="*/ 12192000 w 12192000"/>
              <a:gd name="connsiteY13" fmla="*/ 1162370 h 1469616"/>
              <a:gd name="connsiteX14" fmla="*/ 12192000 w 12192000"/>
              <a:gd name="connsiteY14" fmla="*/ 1172892 h 1469616"/>
              <a:gd name="connsiteX15" fmla="*/ 6524330 w 12192000"/>
              <a:gd name="connsiteY15" fmla="*/ 1172892 h 1469616"/>
              <a:gd name="connsiteX16" fmla="*/ 6145631 w 12192000"/>
              <a:gd name="connsiteY16" fmla="*/ 1456916 h 1469616"/>
              <a:gd name="connsiteX17" fmla="*/ 6137163 w 12192000"/>
              <a:gd name="connsiteY17" fmla="*/ 1460091 h 1469616"/>
              <a:gd name="connsiteX18" fmla="*/ 6124463 w 12192000"/>
              <a:gd name="connsiteY18" fmla="*/ 1464854 h 1469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0" h="1469616">
                <a:moveTo>
                  <a:pt x="6113881" y="1469616"/>
                </a:moveTo>
                <a:lnTo>
                  <a:pt x="6101181" y="1469616"/>
                </a:lnTo>
                <a:lnTo>
                  <a:pt x="6090598" y="1469616"/>
                </a:lnTo>
                <a:lnTo>
                  <a:pt x="6077897" y="1464854"/>
                </a:lnTo>
                <a:lnTo>
                  <a:pt x="6065198" y="1460091"/>
                </a:lnTo>
                <a:lnTo>
                  <a:pt x="6056731" y="1456916"/>
                </a:lnTo>
                <a:lnTo>
                  <a:pt x="5678033" y="1172892"/>
                </a:lnTo>
                <a:lnTo>
                  <a:pt x="0" y="1172892"/>
                </a:lnTo>
                <a:lnTo>
                  <a:pt x="0" y="1162370"/>
                </a:lnTo>
                <a:lnTo>
                  <a:pt x="0" y="403347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403347"/>
                </a:lnTo>
                <a:lnTo>
                  <a:pt x="12192000" y="1162370"/>
                </a:lnTo>
                <a:lnTo>
                  <a:pt x="12192000" y="1172892"/>
                </a:lnTo>
                <a:lnTo>
                  <a:pt x="6524330" y="1172892"/>
                </a:lnTo>
                <a:lnTo>
                  <a:pt x="6145631" y="1456916"/>
                </a:lnTo>
                <a:lnTo>
                  <a:pt x="6137163" y="1460091"/>
                </a:lnTo>
                <a:lnTo>
                  <a:pt x="6124463" y="1464854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3453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88EBF1D-E7A4-4839-B785-7F915B8ED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Useful</a:t>
            </a:r>
            <a:r>
              <a:rPr lang="pl-PL" dirty="0"/>
              <a:t> </a:t>
            </a:r>
            <a:r>
              <a:rPr lang="pl-PL" dirty="0" err="1"/>
              <a:t>links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54987E5-FF45-4B24-BD16-75897E0B0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2"/>
              </a:rPr>
              <a:t>https://cognitive.uservoice.com/knowledgebase/articles/1097047-research-papers-for-cognitive-service-apis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418332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ytat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268</Words>
  <Application>Microsoft Office PowerPoint</Application>
  <PresentationFormat>Panoramiczny</PresentationFormat>
  <Paragraphs>51</Paragraphs>
  <Slides>10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3" baseType="lpstr">
      <vt:lpstr>Century Gothic</vt:lpstr>
      <vt:lpstr>Wingdings 2</vt:lpstr>
      <vt:lpstr>Cytat</vt:lpstr>
      <vt:lpstr>Working with images in Azure using Vision API</vt:lpstr>
      <vt:lpstr>About Me</vt:lpstr>
      <vt:lpstr>What are Azure Cognitive Services?</vt:lpstr>
      <vt:lpstr>Azure Cognitive Services idea</vt:lpstr>
      <vt:lpstr>5 different pillars</vt:lpstr>
      <vt:lpstr>Azure Cognitive Services pros and cons</vt:lpstr>
      <vt:lpstr>Azure Cognitive Services use-cases</vt:lpstr>
      <vt:lpstr>Pricing</vt:lpstr>
      <vt:lpstr>Useful links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with images in Azure using Vision API</dc:title>
  <dc:creator>Kamil Mrzygłód (KAMZ)</dc:creator>
  <cp:lastModifiedBy>Kamil Mrzygłód (KAMZ)</cp:lastModifiedBy>
  <cp:revision>4</cp:revision>
  <dcterms:created xsi:type="dcterms:W3CDTF">2019-05-30T09:45:40Z</dcterms:created>
  <dcterms:modified xsi:type="dcterms:W3CDTF">2019-05-31T08:30:46Z</dcterms:modified>
</cp:coreProperties>
</file>